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6" r:id="rId3"/>
    <p:sldId id="288" r:id="rId4"/>
    <p:sldId id="282" r:id="rId5"/>
    <p:sldId id="284" r:id="rId6"/>
    <p:sldId id="283" r:id="rId7"/>
    <p:sldId id="287" r:id="rId8"/>
    <p:sldId id="285" r:id="rId9"/>
    <p:sldId id="286" r:id="rId10"/>
    <p:sldId id="279" r:id="rId11"/>
    <p:sldId id="277" r:id="rId12"/>
  </p:sldIdLst>
  <p:sldSz cx="17281525" cy="11522075"/>
  <p:notesSz cx="6858000" cy="9144000"/>
  <p:defaultTextStyle>
    <a:defPPr>
      <a:defRPr lang="en-US"/>
    </a:defPPr>
    <a:lvl1pPr marL="0" algn="l" defTabSz="82258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822586" algn="l" defTabSz="82258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645156" algn="l" defTabSz="82258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467742" algn="l" defTabSz="82258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290328" algn="l" defTabSz="82258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4112908" algn="l" defTabSz="82258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935494" algn="l" defTabSz="82258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758064" algn="l" defTabSz="82258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580650" algn="l" defTabSz="82258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b Beveridg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3C9E"/>
    <a:srgbClr val="C90320"/>
    <a:srgbClr val="3575A6"/>
    <a:srgbClr val="2B99B6"/>
    <a:srgbClr val="425596"/>
    <a:srgbClr val="3175A1"/>
    <a:srgbClr val="74598F"/>
    <a:srgbClr val="E75F87"/>
    <a:srgbClr val="B5C1E1"/>
    <a:srgbClr val="3A4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84" y="-736"/>
      </p:cViewPr>
      <p:guideLst>
        <p:guide orient="horz" pos="3629"/>
        <p:guide pos="54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114" y="3579314"/>
            <a:ext cx="14689297" cy="24697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2228" y="6529181"/>
            <a:ext cx="12097070" cy="29445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22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45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67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90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12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3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5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8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164-D0E3-4A4D-8B7F-9DF34B226244}" type="datetimeFigureOut">
              <a:rPr lang="en-US" smtClean="0"/>
              <a:t>23/04/19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E8B5-0373-144F-B367-9B7F0CD8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164-D0E3-4A4D-8B7F-9DF34B226244}" type="datetimeFigureOut">
              <a:rPr lang="en-US" smtClean="0"/>
              <a:t>23/04/19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E8B5-0373-144F-B367-9B7F0CD8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5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0208" y="77364"/>
            <a:ext cx="735067" cy="1653634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10" y="77364"/>
            <a:ext cx="1920176" cy="1653634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164-D0E3-4A4D-8B7F-9DF34B226244}" type="datetimeFigureOut">
              <a:rPr lang="en-US" smtClean="0"/>
              <a:t>23/04/19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E8B5-0373-144F-B367-9B7F0CD8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3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164-D0E3-4A4D-8B7F-9DF34B226244}" type="datetimeFigureOut">
              <a:rPr lang="en-US" smtClean="0"/>
              <a:t>23/04/19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E8B5-0373-144F-B367-9B7F0CD8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2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20" y="7404000"/>
            <a:ext cx="14689297" cy="2288409"/>
          </a:xfrm>
        </p:spPr>
        <p:txBody>
          <a:bodyPr anchor="t"/>
          <a:lstStyle>
            <a:lvl1pPr algn="l">
              <a:defRPr sz="7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120" y="4883560"/>
            <a:ext cx="14689297" cy="2520455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82258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64515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46774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29032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11290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493549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575806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658065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164-D0E3-4A4D-8B7F-9DF34B226244}" type="datetimeFigureOut">
              <a:rPr lang="en-US" smtClean="0"/>
              <a:t>23/04/19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E8B5-0373-144F-B367-9B7F0CD8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9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0" y="450746"/>
            <a:ext cx="1326112" cy="1280227"/>
          </a:xfrm>
        </p:spPr>
        <p:txBody>
          <a:bodyPr/>
          <a:lstStyle>
            <a:lvl1pPr>
              <a:defRPr sz="5000"/>
            </a:lvl1pPr>
            <a:lvl2pPr>
              <a:defRPr sz="4000"/>
            </a:lvl2pPr>
            <a:lvl3pPr>
              <a:defRPr sz="40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76173" y="450746"/>
            <a:ext cx="1329122" cy="1280227"/>
          </a:xfrm>
        </p:spPr>
        <p:txBody>
          <a:bodyPr/>
          <a:lstStyle>
            <a:lvl1pPr>
              <a:defRPr sz="5000"/>
            </a:lvl1pPr>
            <a:lvl2pPr>
              <a:defRPr sz="4000"/>
            </a:lvl2pPr>
            <a:lvl3pPr>
              <a:defRPr sz="40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164-D0E3-4A4D-8B7F-9DF34B226244}" type="datetimeFigureOut">
              <a:rPr lang="en-US" smtClean="0"/>
              <a:t>23/04/19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E8B5-0373-144F-B367-9B7F0CD8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3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97" y="461413"/>
            <a:ext cx="15553371" cy="1920351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084" y="2579129"/>
            <a:ext cx="7635670" cy="1074864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822586" indent="0">
              <a:buNone/>
              <a:defRPr sz="4000" b="1"/>
            </a:lvl2pPr>
            <a:lvl3pPr marL="1645156" indent="0">
              <a:buNone/>
              <a:defRPr sz="3000" b="1"/>
            </a:lvl3pPr>
            <a:lvl4pPr marL="2467742" indent="0">
              <a:buNone/>
              <a:defRPr sz="3000" b="1"/>
            </a:lvl4pPr>
            <a:lvl5pPr marL="3290328" indent="0">
              <a:buNone/>
              <a:defRPr sz="3000" b="1"/>
            </a:lvl5pPr>
            <a:lvl6pPr marL="4112908" indent="0">
              <a:buNone/>
              <a:defRPr sz="3000" b="1"/>
            </a:lvl6pPr>
            <a:lvl7pPr marL="4935494" indent="0">
              <a:buNone/>
              <a:defRPr sz="3000" b="1"/>
            </a:lvl7pPr>
            <a:lvl8pPr marL="5758064" indent="0">
              <a:buNone/>
              <a:defRPr sz="3000" b="1"/>
            </a:lvl8pPr>
            <a:lvl9pPr marL="6580650" indent="0">
              <a:buNone/>
              <a:defRPr sz="30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084" y="3653993"/>
            <a:ext cx="7635670" cy="6638531"/>
          </a:xfr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78780" y="2579129"/>
            <a:ext cx="7638671" cy="1074864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822586" indent="0">
              <a:buNone/>
              <a:defRPr sz="4000" b="1"/>
            </a:lvl2pPr>
            <a:lvl3pPr marL="1645156" indent="0">
              <a:buNone/>
              <a:defRPr sz="3000" b="1"/>
            </a:lvl3pPr>
            <a:lvl4pPr marL="2467742" indent="0">
              <a:buNone/>
              <a:defRPr sz="3000" b="1"/>
            </a:lvl4pPr>
            <a:lvl5pPr marL="3290328" indent="0">
              <a:buNone/>
              <a:defRPr sz="3000" b="1"/>
            </a:lvl5pPr>
            <a:lvl6pPr marL="4112908" indent="0">
              <a:buNone/>
              <a:defRPr sz="3000" b="1"/>
            </a:lvl6pPr>
            <a:lvl7pPr marL="4935494" indent="0">
              <a:buNone/>
              <a:defRPr sz="3000" b="1"/>
            </a:lvl7pPr>
            <a:lvl8pPr marL="5758064" indent="0">
              <a:buNone/>
              <a:defRPr sz="3000" b="1"/>
            </a:lvl8pPr>
            <a:lvl9pPr marL="6580650" indent="0">
              <a:buNone/>
              <a:defRPr sz="30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78780" y="3653993"/>
            <a:ext cx="7638671" cy="6638531"/>
          </a:xfr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164-D0E3-4A4D-8B7F-9DF34B226244}" type="datetimeFigureOut">
              <a:rPr lang="en-US" smtClean="0"/>
              <a:t>23/04/19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E8B5-0373-144F-B367-9B7F0CD8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3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164-D0E3-4A4D-8B7F-9DF34B226244}" type="datetimeFigureOut">
              <a:rPr lang="en-US" smtClean="0"/>
              <a:t>23/04/19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E8B5-0373-144F-B367-9B7F0CD8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8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164-D0E3-4A4D-8B7F-9DF34B226244}" type="datetimeFigureOut">
              <a:rPr lang="en-US" smtClean="0"/>
              <a:t>23/04/19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E8B5-0373-144F-B367-9B7F0CD8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84" y="458769"/>
            <a:ext cx="5685501" cy="195235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00" y="458754"/>
            <a:ext cx="9660856" cy="9833770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084" y="2411121"/>
            <a:ext cx="5685501" cy="7881418"/>
          </a:xfrm>
        </p:spPr>
        <p:txBody>
          <a:bodyPr/>
          <a:lstStyle>
            <a:lvl1pPr marL="0" indent="0">
              <a:buNone/>
              <a:defRPr sz="3000"/>
            </a:lvl1pPr>
            <a:lvl2pPr marL="822586" indent="0">
              <a:buNone/>
              <a:defRPr sz="2000"/>
            </a:lvl2pPr>
            <a:lvl3pPr marL="1645156" indent="0">
              <a:buNone/>
              <a:defRPr sz="2000"/>
            </a:lvl3pPr>
            <a:lvl4pPr marL="2467742" indent="0">
              <a:buNone/>
              <a:defRPr sz="2000"/>
            </a:lvl4pPr>
            <a:lvl5pPr marL="3290328" indent="0">
              <a:buNone/>
              <a:defRPr sz="2000"/>
            </a:lvl5pPr>
            <a:lvl6pPr marL="4112908" indent="0">
              <a:buNone/>
              <a:defRPr sz="2000"/>
            </a:lvl6pPr>
            <a:lvl7pPr marL="4935494" indent="0">
              <a:buNone/>
              <a:defRPr sz="2000"/>
            </a:lvl7pPr>
            <a:lvl8pPr marL="5758064" indent="0">
              <a:buNone/>
              <a:defRPr sz="2000"/>
            </a:lvl8pPr>
            <a:lvl9pPr marL="6580650" indent="0">
              <a:buNone/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164-D0E3-4A4D-8B7F-9DF34B226244}" type="datetimeFigureOut">
              <a:rPr lang="en-US" smtClean="0"/>
              <a:t>23/04/19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E8B5-0373-144F-B367-9B7F0CD8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8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313" y="8065472"/>
            <a:ext cx="10368916" cy="95216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87313" y="1029531"/>
            <a:ext cx="10368916" cy="6913245"/>
          </a:xfrm>
        </p:spPr>
        <p:txBody>
          <a:bodyPr/>
          <a:lstStyle>
            <a:lvl1pPr marL="0" indent="0">
              <a:buNone/>
              <a:defRPr sz="6000"/>
            </a:lvl1pPr>
            <a:lvl2pPr marL="822586" indent="0">
              <a:buNone/>
              <a:defRPr sz="5000"/>
            </a:lvl2pPr>
            <a:lvl3pPr marL="1645156" indent="0">
              <a:buNone/>
              <a:defRPr sz="4000"/>
            </a:lvl3pPr>
            <a:lvl4pPr marL="2467742" indent="0">
              <a:buNone/>
              <a:defRPr sz="4000"/>
            </a:lvl4pPr>
            <a:lvl5pPr marL="3290328" indent="0">
              <a:buNone/>
              <a:defRPr sz="4000"/>
            </a:lvl5pPr>
            <a:lvl6pPr marL="4112908" indent="0">
              <a:buNone/>
              <a:defRPr sz="4000"/>
            </a:lvl6pPr>
            <a:lvl7pPr marL="4935494" indent="0">
              <a:buNone/>
              <a:defRPr sz="4000"/>
            </a:lvl7pPr>
            <a:lvl8pPr marL="5758064" indent="0">
              <a:buNone/>
              <a:defRPr sz="4000"/>
            </a:lvl8pPr>
            <a:lvl9pPr marL="658065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87313" y="9017625"/>
            <a:ext cx="10368916" cy="1352247"/>
          </a:xfrm>
        </p:spPr>
        <p:txBody>
          <a:bodyPr/>
          <a:lstStyle>
            <a:lvl1pPr marL="0" indent="0">
              <a:buNone/>
              <a:defRPr sz="3000"/>
            </a:lvl1pPr>
            <a:lvl2pPr marL="822586" indent="0">
              <a:buNone/>
              <a:defRPr sz="2000"/>
            </a:lvl2pPr>
            <a:lvl3pPr marL="1645156" indent="0">
              <a:buNone/>
              <a:defRPr sz="2000"/>
            </a:lvl3pPr>
            <a:lvl4pPr marL="2467742" indent="0">
              <a:buNone/>
              <a:defRPr sz="2000"/>
            </a:lvl4pPr>
            <a:lvl5pPr marL="3290328" indent="0">
              <a:buNone/>
              <a:defRPr sz="2000"/>
            </a:lvl5pPr>
            <a:lvl6pPr marL="4112908" indent="0">
              <a:buNone/>
              <a:defRPr sz="2000"/>
            </a:lvl6pPr>
            <a:lvl7pPr marL="4935494" indent="0">
              <a:buNone/>
              <a:defRPr sz="2000"/>
            </a:lvl7pPr>
            <a:lvl8pPr marL="5758064" indent="0">
              <a:buNone/>
              <a:defRPr sz="2000"/>
            </a:lvl8pPr>
            <a:lvl9pPr marL="6580650" indent="0">
              <a:buNone/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164-D0E3-4A4D-8B7F-9DF34B226244}" type="datetimeFigureOut">
              <a:rPr lang="en-US" smtClean="0"/>
              <a:t>23/04/19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E8B5-0373-144F-B367-9B7F0CD8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3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4097" y="461413"/>
            <a:ext cx="15553371" cy="1920351"/>
          </a:xfrm>
          <a:prstGeom prst="rect">
            <a:avLst/>
          </a:prstGeom>
        </p:spPr>
        <p:txBody>
          <a:bodyPr vert="horz" lIns="164510" tIns="82260" rIns="164510" bIns="822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097" y="2688504"/>
            <a:ext cx="15553371" cy="7604035"/>
          </a:xfrm>
          <a:prstGeom prst="rect">
            <a:avLst/>
          </a:prstGeom>
        </p:spPr>
        <p:txBody>
          <a:bodyPr vert="horz" lIns="164510" tIns="82260" rIns="164510" bIns="822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077" y="10679272"/>
            <a:ext cx="4032355" cy="613441"/>
          </a:xfrm>
          <a:prstGeom prst="rect">
            <a:avLst/>
          </a:prstGeom>
        </p:spPr>
        <p:txBody>
          <a:bodyPr vert="horz" lIns="164510" tIns="82260" rIns="164510" bIns="8226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28164-D0E3-4A4D-8B7F-9DF34B226244}" type="datetimeFigureOut">
              <a:rPr lang="en-US" smtClean="0"/>
              <a:t>23/04/19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4529" y="10679272"/>
            <a:ext cx="5472487" cy="613441"/>
          </a:xfrm>
          <a:prstGeom prst="rect">
            <a:avLst/>
          </a:prstGeom>
        </p:spPr>
        <p:txBody>
          <a:bodyPr vert="horz" lIns="164510" tIns="82260" rIns="164510" bIns="8226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85098" y="10679272"/>
            <a:ext cx="4032355" cy="613441"/>
          </a:xfrm>
          <a:prstGeom prst="rect">
            <a:avLst/>
          </a:prstGeom>
        </p:spPr>
        <p:txBody>
          <a:bodyPr vert="horz" lIns="164510" tIns="82260" rIns="164510" bIns="8226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6E8B5-0373-144F-B367-9B7F0CD8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0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2586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6938" indent="-616938" algn="l" defTabSz="822586" rtl="0" eaLnBrk="1" latinLnBrk="0" hangingPunct="1">
        <a:spcBef>
          <a:spcPct val="20000"/>
        </a:spcBef>
        <a:buFont typeface="Arial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36700" indent="-514114" algn="l" defTabSz="822586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6462" indent="-411290" algn="l" defTabSz="82258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879032" indent="-411290" algn="l" defTabSz="822586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3701618" indent="-411290" algn="l" defTabSz="822586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4524189" indent="-411290" algn="l" defTabSz="82258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346774" indent="-411290" algn="l" defTabSz="82258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169360" indent="-411290" algn="l" defTabSz="82258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6991940" indent="-411290" algn="l" defTabSz="82258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8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86" algn="l" defTabSz="82258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645156" algn="l" defTabSz="82258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67742" algn="l" defTabSz="82258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290328" algn="l" defTabSz="82258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12908" algn="l" defTabSz="82258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35494" algn="l" defTabSz="82258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58064" algn="l" defTabSz="82258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580650" algn="l" defTabSz="82258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-websites-to-download-free-subtle-textures-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6" y="-126960"/>
            <a:ext cx="17606990" cy="11791871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54023" y="269803"/>
            <a:ext cx="16829044" cy="9522371"/>
          </a:xfrm>
          <a:prstGeom prst="snip2DiagRect">
            <a:avLst>
              <a:gd name="adj1" fmla="val 0"/>
              <a:gd name="adj2" fmla="val 4559"/>
            </a:avLst>
          </a:pr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solidFill>
              <a:srgbClr val="7860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73" tIns="228586" rIns="457173" bIns="228586" rtlCol="0" anchor="ctr"/>
          <a:lstStyle/>
          <a:p>
            <a:pPr algn="ctr"/>
            <a:endParaRPr lang="en-US" sz="12000">
              <a:solidFill>
                <a:srgbClr val="FFFF00"/>
              </a:solidFill>
            </a:endParaRPr>
          </a:p>
        </p:txBody>
      </p:sp>
      <p:pic>
        <p:nvPicPr>
          <p:cNvPr id="58" name="Picture 57" descr="icons8-Alarm Clock-6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4" y="10001674"/>
            <a:ext cx="1219312" cy="1218864"/>
          </a:xfrm>
          <a:prstGeom prst="rect">
            <a:avLst/>
          </a:prstGeom>
        </p:spPr>
      </p:pic>
      <p:pic>
        <p:nvPicPr>
          <p:cNvPr id="61" name="Picture 60" descr="icons8-Settings-6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59" y="10001674"/>
            <a:ext cx="1219312" cy="1218864"/>
          </a:xfrm>
          <a:prstGeom prst="rect">
            <a:avLst/>
          </a:prstGeom>
        </p:spPr>
      </p:pic>
      <p:pic>
        <p:nvPicPr>
          <p:cNvPr id="62" name="Picture 61" descr="icons8-Heating Automation-6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20" y="10001674"/>
            <a:ext cx="1219312" cy="12188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8000" y="458961"/>
            <a:ext cx="8885808" cy="1230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&lt;name&gt; Residence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5439" y="6943748"/>
            <a:ext cx="367427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8800" dirty="0" smtClean="0">
                <a:solidFill>
                  <a:srgbClr val="FFFF00"/>
                </a:solidFill>
              </a:rPr>
              <a:t>°</a:t>
            </a:r>
            <a:r>
              <a:rPr lang="en-US" sz="8800" baseline="30000" dirty="0" smtClean="0">
                <a:solidFill>
                  <a:srgbClr val="FFFF00"/>
                </a:solidFill>
              </a:rPr>
              <a:t>C</a:t>
            </a:r>
            <a:endParaRPr lang="en-US" sz="27800" baseline="30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5439" y="8127974"/>
            <a:ext cx="3674269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8800" dirty="0" smtClean="0">
                <a:solidFill>
                  <a:srgbClr val="FFFF00"/>
                </a:solidFill>
              </a:rPr>
              <a:t>°</a:t>
            </a:r>
            <a:r>
              <a:rPr lang="en-US" sz="8800" baseline="30000" dirty="0">
                <a:solidFill>
                  <a:srgbClr val="FFFF00"/>
                </a:solidFill>
              </a:rPr>
              <a:t>C</a:t>
            </a:r>
            <a:endParaRPr lang="en-US" sz="27800" baseline="30000" dirty="0">
              <a:solidFill>
                <a:schemeClr val="bg1"/>
              </a:solidFill>
            </a:endParaRPr>
          </a:p>
        </p:txBody>
      </p:sp>
      <p:pic>
        <p:nvPicPr>
          <p:cNvPr id="18" name="Picture 17" descr="icons8-Help-6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13" y="10001674"/>
            <a:ext cx="1219312" cy="12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9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-websites-to-download-free-subtle-textures-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6" y="-126960"/>
            <a:ext cx="17606990" cy="11791871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54023" y="269803"/>
            <a:ext cx="16829044" cy="9522371"/>
          </a:xfrm>
          <a:prstGeom prst="snip2DiagRect">
            <a:avLst>
              <a:gd name="adj1" fmla="val 0"/>
              <a:gd name="adj2" fmla="val 4559"/>
            </a:avLst>
          </a:prstGeom>
          <a:blipFill rotWithShape="1">
            <a:blip r:embed="rId3">
              <a:alphaModFix amt="10000"/>
            </a:blip>
            <a:stretch>
              <a:fillRect/>
            </a:stretch>
          </a:blipFill>
          <a:ln>
            <a:solidFill>
              <a:srgbClr val="7860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73" tIns="228586" rIns="457173" bIns="228586" rtlCol="0" anchor="ctr"/>
          <a:lstStyle/>
          <a:p>
            <a:pPr algn="ctr"/>
            <a:endParaRPr lang="en-US" sz="12000">
              <a:solidFill>
                <a:srgbClr val="FFFF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8000" y="458961"/>
            <a:ext cx="16220771" cy="4308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System Settings</a:t>
            </a:r>
            <a:endParaRPr lang="en-US" sz="5000" dirty="0" smtClean="0">
              <a:solidFill>
                <a:srgbClr val="FFFF00"/>
              </a:solidFill>
            </a:endParaRPr>
          </a:p>
          <a:p>
            <a:endParaRPr lang="en-US" sz="5000" dirty="0" smtClean="0">
              <a:solidFill>
                <a:schemeClr val="bg1"/>
              </a:solidFill>
            </a:endParaRPr>
          </a:p>
          <a:p>
            <a:r>
              <a:rPr lang="en-US" sz="5000" dirty="0" smtClean="0">
                <a:solidFill>
                  <a:schemeClr val="bg1"/>
                </a:solidFill>
              </a:rPr>
              <a:t>[X]	 Local / Remote</a:t>
            </a:r>
          </a:p>
          <a:p>
            <a:r>
              <a:rPr lang="en-US" sz="5000" dirty="0" smtClean="0">
                <a:solidFill>
                  <a:schemeClr val="bg1"/>
                </a:solidFill>
              </a:rPr>
              <a:t>[X]  Time/Thermostat page toggle</a:t>
            </a:r>
            <a:endParaRPr lang="en-US" sz="5000" dirty="0">
              <a:solidFill>
                <a:schemeClr val="bg1"/>
              </a:solidFill>
            </a:endParaRPr>
          </a:p>
          <a:p>
            <a:r>
              <a:rPr lang="en-US" sz="5000" dirty="0" smtClean="0">
                <a:solidFill>
                  <a:schemeClr val="bg1"/>
                </a:solidFill>
              </a:rPr>
              <a:t>[X]  Etc</a:t>
            </a:r>
            <a:r>
              <a:rPr lang="mr-IN" sz="5000" dirty="0" smtClean="0">
                <a:solidFill>
                  <a:schemeClr val="bg1"/>
                </a:solidFill>
              </a:rPr>
              <a:t>…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0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-websites-to-download-free-subtle-textures-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6" y="-126960"/>
            <a:ext cx="17606990" cy="11791871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54023" y="269803"/>
            <a:ext cx="16829044" cy="9522371"/>
          </a:xfrm>
          <a:prstGeom prst="snip2DiagRect">
            <a:avLst>
              <a:gd name="adj1" fmla="val 0"/>
              <a:gd name="adj2" fmla="val 4559"/>
            </a:avLst>
          </a:prstGeom>
          <a:blipFill rotWithShape="1">
            <a:blip r:embed="rId3">
              <a:alphaModFix amt="5000"/>
            </a:blip>
            <a:stretch>
              <a:fillRect/>
            </a:stretch>
          </a:blipFill>
          <a:ln>
            <a:solidFill>
              <a:srgbClr val="7860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73" tIns="228586" rIns="457173" bIns="228586" rtlCol="0" anchor="ctr"/>
          <a:lstStyle/>
          <a:p>
            <a:pPr algn="ctr"/>
            <a:endParaRPr lang="en-US" sz="1200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000" y="458959"/>
            <a:ext cx="16175947" cy="8925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About</a:t>
            </a:r>
          </a:p>
          <a:p>
            <a:r>
              <a:rPr lang="en-US" sz="5000" dirty="0" smtClean="0">
                <a:solidFill>
                  <a:schemeClr val="bg1"/>
                </a:solidFill>
              </a:rPr>
              <a:t>Welcome to our home control system! You can do this, or that, or the other, etc</a:t>
            </a:r>
          </a:p>
          <a:p>
            <a:endParaRPr lang="en-US" sz="5000" dirty="0" smtClean="0">
              <a:solidFill>
                <a:schemeClr val="bg1"/>
              </a:solidFill>
            </a:endParaRPr>
          </a:p>
          <a:p>
            <a:endParaRPr lang="en-US" sz="5000" dirty="0" smtClean="0">
              <a:solidFill>
                <a:schemeClr val="bg1"/>
              </a:solidFill>
            </a:endParaRPr>
          </a:p>
          <a:p>
            <a:r>
              <a:rPr lang="en-US" sz="5000" dirty="0" smtClean="0">
                <a:solidFill>
                  <a:schemeClr val="bg1"/>
                </a:solidFill>
              </a:rPr>
              <a:t>Version:		0.14</a:t>
            </a:r>
          </a:p>
          <a:p>
            <a:r>
              <a:rPr lang="en-US" sz="5000" dirty="0" smtClean="0">
                <a:solidFill>
                  <a:schemeClr val="bg1"/>
                </a:solidFill>
              </a:rPr>
              <a:t>Uptime:		8:45:56</a:t>
            </a:r>
          </a:p>
          <a:p>
            <a:r>
              <a:rPr lang="en-US" sz="5000" dirty="0" smtClean="0">
                <a:solidFill>
                  <a:schemeClr val="bg1"/>
                </a:solidFill>
              </a:rPr>
              <a:t>Identifier:	EspTina</a:t>
            </a:r>
          </a:p>
          <a:p>
            <a:r>
              <a:rPr lang="en-US" sz="5000" dirty="0" smtClean="0">
                <a:solidFill>
                  <a:schemeClr val="bg1"/>
                </a:solidFill>
              </a:rPr>
              <a:t>IP Address:	192.168.0.121 (MAC 2C:3A:E8:06:19:7A)</a:t>
            </a:r>
          </a:p>
          <a:p>
            <a:endParaRPr lang="en-US" sz="5000" dirty="0" smtClean="0">
              <a:solidFill>
                <a:schemeClr val="bg1"/>
              </a:solidFill>
            </a:endParaRPr>
          </a:p>
          <a:p>
            <a:r>
              <a:rPr lang="en-US" sz="5000" dirty="0" smtClean="0">
                <a:solidFill>
                  <a:schemeClr val="bg1"/>
                </a:solidFill>
              </a:rPr>
              <a:t>RC Beveridge </a:t>
            </a:r>
            <a:r>
              <a:rPr lang="de-DE" sz="5000" dirty="0" smtClean="0">
                <a:solidFill>
                  <a:schemeClr val="bg1"/>
                </a:solidFill>
              </a:rPr>
              <a:t>© 2017</a:t>
            </a:r>
            <a:endParaRPr lang="de-DE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6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-websites-to-download-free-subtle-textures-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6" y="-126960"/>
            <a:ext cx="17606990" cy="11791871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54023" y="269803"/>
            <a:ext cx="16829044" cy="9522371"/>
          </a:xfrm>
          <a:prstGeom prst="snip2DiagRect">
            <a:avLst>
              <a:gd name="adj1" fmla="val 0"/>
              <a:gd name="adj2" fmla="val 4559"/>
            </a:avLst>
          </a:pr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solidFill>
              <a:srgbClr val="7860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73" tIns="228586" rIns="457173" bIns="228586" rtlCol="0" anchor="ctr"/>
          <a:lstStyle/>
          <a:p>
            <a:pPr algn="ctr"/>
            <a:endParaRPr lang="en-US" sz="1200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264" y="-276476"/>
            <a:ext cx="16630096" cy="7384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8000" dirty="0" smtClean="0">
                <a:solidFill>
                  <a:schemeClr val="bg1"/>
                </a:solidFill>
              </a:rPr>
              <a:t>:</a:t>
            </a:r>
            <a:endParaRPr lang="en-US" sz="48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20159" y="35883"/>
            <a:ext cx="6668112" cy="123107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457173" tIns="228586" rIns="457173" bIns="228586" rtlCol="0">
            <a:spAutoFit/>
          </a:bodyPr>
          <a:lstStyle/>
          <a:p>
            <a:pPr algn="ctr"/>
            <a:r>
              <a:rPr lang="en-US" sz="2500" dirty="0" smtClean="0"/>
              <a:t>ALTERNATE</a:t>
            </a:r>
            <a:endParaRPr lang="en-US" sz="2500" dirty="0" smtClean="0"/>
          </a:p>
          <a:p>
            <a:pPr algn="ctr"/>
            <a:r>
              <a:rPr lang="en-US" sz="2500" dirty="0" smtClean="0"/>
              <a:t>Colon, </a:t>
            </a:r>
            <a:r>
              <a:rPr lang="en-US" sz="2500" dirty="0" err="1" smtClean="0"/>
              <a:t>degF</a:t>
            </a:r>
            <a:r>
              <a:rPr lang="en-US" sz="2500" dirty="0" smtClean="0"/>
              <a:t> and icon bar</a:t>
            </a:r>
            <a:endParaRPr lang="en-US" sz="2500" dirty="0"/>
          </a:p>
        </p:txBody>
      </p:sp>
      <p:sp>
        <p:nvSpPr>
          <p:cNvPr id="17" name="Rectangle 16"/>
          <p:cNvSpPr/>
          <p:nvPr/>
        </p:nvSpPr>
        <p:spPr>
          <a:xfrm>
            <a:off x="648000" y="6943748"/>
            <a:ext cx="8861997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</a:rPr>
              <a:t>Wednesday</a:t>
            </a:r>
            <a:endParaRPr lang="en-US" sz="27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8000" y="8122765"/>
            <a:ext cx="9556934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</a:rPr>
              <a:t>30 September 2017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8000" y="458961"/>
            <a:ext cx="9087351" cy="1230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&lt;name&gt; Residence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9081" y="11294638"/>
            <a:ext cx="540050" cy="89975"/>
          </a:xfrm>
          <a:prstGeom prst="rect">
            <a:avLst/>
          </a:prstGeom>
          <a:solidFill>
            <a:srgbClr val="B5C1E1"/>
          </a:solidFill>
          <a:ln>
            <a:solidFill>
              <a:srgbClr val="B5C1E1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28" tIns="228566" rIns="457128" bIns="228566" spcCol="0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33839" y="11294638"/>
            <a:ext cx="540050" cy="89975"/>
          </a:xfrm>
          <a:prstGeom prst="rect">
            <a:avLst/>
          </a:prstGeom>
          <a:solidFill>
            <a:srgbClr val="B5C1E1"/>
          </a:solidFill>
          <a:ln>
            <a:solidFill>
              <a:srgbClr val="B5C1E1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28" tIns="228566" rIns="457128" bIns="228566" spcCol="0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349" y="11294638"/>
            <a:ext cx="540050" cy="89975"/>
          </a:xfrm>
          <a:prstGeom prst="rect">
            <a:avLst/>
          </a:prstGeom>
          <a:solidFill>
            <a:srgbClr val="B5C1E1"/>
          </a:solidFill>
          <a:ln>
            <a:solidFill>
              <a:srgbClr val="B5C1E1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28" tIns="228566" rIns="457128" bIns="228566" spcCol="0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955439" y="6943748"/>
            <a:ext cx="367427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8800" dirty="0" smtClean="0">
                <a:solidFill>
                  <a:srgbClr val="FFFF00"/>
                </a:solidFill>
              </a:rPr>
              <a:t> 22.4  °</a:t>
            </a:r>
            <a:r>
              <a:rPr lang="en-US" sz="8800" baseline="30000" dirty="0">
                <a:solidFill>
                  <a:srgbClr val="FFFF00"/>
                </a:solidFill>
              </a:rPr>
              <a:t>F</a:t>
            </a:r>
            <a:endParaRPr lang="en-US" sz="27800" baseline="300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955439" y="8127974"/>
            <a:ext cx="3674269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8800" dirty="0" smtClean="0">
                <a:solidFill>
                  <a:srgbClr val="FFFF00"/>
                </a:solidFill>
              </a:rPr>
              <a:t>11.7  °</a:t>
            </a:r>
            <a:r>
              <a:rPr lang="en-US" sz="8800" baseline="30000" dirty="0" smtClean="0">
                <a:solidFill>
                  <a:srgbClr val="FFFF00"/>
                </a:solidFill>
              </a:rPr>
              <a:t>F</a:t>
            </a:r>
            <a:endParaRPr lang="en-US" sz="27800" baseline="30000" dirty="0">
              <a:solidFill>
                <a:schemeClr val="bg1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3876025" y="10011437"/>
            <a:ext cx="2984779" cy="1253785"/>
          </a:xfrm>
          <a:prstGeom prst="rect">
            <a:avLst/>
          </a:prstGeom>
          <a:noFill/>
        </p:spPr>
        <p:txBody>
          <a:bodyPr vert="horz" lIns="164510" tIns="82260" rIns="164510" bIns="82260" rtlCol="0" anchor="ctr">
            <a:noAutofit/>
          </a:bodyPr>
          <a:lstStyle>
            <a:lvl1pPr algn="ctr" defTabSz="164543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dirty="0" smtClean="0">
                <a:solidFill>
                  <a:schemeClr val="bg1"/>
                </a:solidFill>
              </a:rPr>
              <a:t>10:28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0" name="Picture 29" descr="icons8-Alarm Clock-6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4" y="10001674"/>
            <a:ext cx="1219312" cy="1218864"/>
          </a:xfrm>
          <a:prstGeom prst="rect">
            <a:avLst/>
          </a:prstGeom>
        </p:spPr>
      </p:pic>
      <p:pic>
        <p:nvPicPr>
          <p:cNvPr id="33" name="Picture 32" descr="icons8-Settings-6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59" y="10001674"/>
            <a:ext cx="1219312" cy="1218864"/>
          </a:xfrm>
          <a:prstGeom prst="rect">
            <a:avLst/>
          </a:prstGeom>
        </p:spPr>
      </p:pic>
      <p:pic>
        <p:nvPicPr>
          <p:cNvPr id="34" name="Picture 33" descr="icons8-Heating Automation-6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20" y="10001674"/>
            <a:ext cx="1219312" cy="1218864"/>
          </a:xfrm>
          <a:prstGeom prst="rect">
            <a:avLst/>
          </a:prstGeom>
        </p:spPr>
      </p:pic>
      <p:pic>
        <p:nvPicPr>
          <p:cNvPr id="35" name="Picture 34" descr="icons8-Help-6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13" y="10001674"/>
            <a:ext cx="1219312" cy="121886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156549" y="11294638"/>
            <a:ext cx="540050" cy="89975"/>
          </a:xfrm>
          <a:prstGeom prst="rect">
            <a:avLst/>
          </a:prstGeom>
          <a:solidFill>
            <a:srgbClr val="B5C1E1"/>
          </a:solidFill>
          <a:ln>
            <a:solidFill>
              <a:srgbClr val="B5C1E1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28" tIns="228566" rIns="457128" bIns="22856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2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-websites-to-download-free-subtle-textures-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6" y="-126960"/>
            <a:ext cx="17606990" cy="11791871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54023" y="269803"/>
            <a:ext cx="16829044" cy="9522371"/>
          </a:xfrm>
          <a:prstGeom prst="snip2DiagRect">
            <a:avLst>
              <a:gd name="adj1" fmla="val 0"/>
              <a:gd name="adj2" fmla="val 4559"/>
            </a:avLst>
          </a:pr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solidFill>
              <a:srgbClr val="7860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73" tIns="228586" rIns="457173" bIns="228586" rtlCol="0" anchor="ctr"/>
          <a:lstStyle/>
          <a:p>
            <a:pPr algn="ctr"/>
            <a:endParaRPr lang="en-US" sz="1200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000" y="458961"/>
            <a:ext cx="8271979" cy="1230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Central Heating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658332" y="4591175"/>
            <a:ext cx="2361232" cy="769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000" dirty="0">
                <a:solidFill>
                  <a:srgbClr val="FFFFFF"/>
                </a:solidFill>
              </a:rPr>
              <a:t>Set to</a:t>
            </a:r>
            <a:endParaRPr lang="en-US" sz="8000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557238" y="2539303"/>
            <a:ext cx="6351" cy="6459345"/>
          </a:xfrm>
          <a:prstGeom prst="line">
            <a:avLst/>
          </a:prstGeom>
          <a:ln>
            <a:solidFill>
              <a:srgbClr val="7860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307747" y="2539298"/>
            <a:ext cx="6790763" cy="13605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8000" dirty="0" smtClean="0">
                <a:solidFill>
                  <a:srgbClr val="FFFFFF"/>
                </a:solidFill>
              </a:rPr>
              <a:t>INDOOR</a:t>
            </a:r>
            <a:endParaRPr lang="en-US" sz="120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8966" y="2537301"/>
            <a:ext cx="6014447" cy="10188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OUTDOOR</a:t>
            </a:r>
            <a:endParaRPr lang="en-US" sz="6000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62845" y="6460995"/>
            <a:ext cx="6619707" cy="10"/>
          </a:xfrm>
          <a:prstGeom prst="line">
            <a:avLst/>
          </a:prstGeom>
          <a:ln>
            <a:solidFill>
              <a:srgbClr val="7860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8966" y="7059977"/>
            <a:ext cx="6014447" cy="22853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STATUS</a:t>
            </a:r>
            <a:endParaRPr lang="en-US" sz="16000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961752" y="3766040"/>
            <a:ext cx="1279001" cy="13444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8000" baseline="30000" dirty="0" err="1" smtClean="0">
                <a:solidFill>
                  <a:srgbClr val="FFFFFF"/>
                </a:solidFill>
              </a:rPr>
              <a:t>o</a:t>
            </a:r>
            <a:r>
              <a:rPr lang="en-US" sz="8000" dirty="0" err="1" smtClean="0">
                <a:solidFill>
                  <a:srgbClr val="FFFFFF"/>
                </a:solidFill>
              </a:rPr>
              <a:t>C</a:t>
            </a:r>
            <a:endParaRPr lang="en-US" sz="120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510843" y="6972560"/>
            <a:ext cx="4195163" cy="12387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% </a:t>
            </a:r>
            <a:r>
              <a:rPr lang="en-US" sz="6000" dirty="0">
                <a:solidFill>
                  <a:srgbClr val="FFFFFF"/>
                </a:solidFill>
              </a:rPr>
              <a:t>humidity</a:t>
            </a:r>
            <a:endParaRPr lang="en-US" sz="1200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52800" y="3660931"/>
            <a:ext cx="1268716" cy="1018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baseline="30000" dirty="0" err="1" smtClean="0">
                <a:solidFill>
                  <a:srgbClr val="FFFFFF"/>
                </a:solidFill>
              </a:rPr>
              <a:t>o</a:t>
            </a:r>
            <a:r>
              <a:rPr lang="en-US" sz="6000" dirty="0" err="1" smtClean="0">
                <a:solidFill>
                  <a:srgbClr val="FFFFFF"/>
                </a:solidFill>
              </a:rPr>
              <a:t>C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52359" y="4965303"/>
            <a:ext cx="4033324" cy="1018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% </a:t>
            </a:r>
            <a:r>
              <a:rPr lang="en-US" sz="6000" dirty="0">
                <a:solidFill>
                  <a:srgbClr val="FFFFFF"/>
                </a:solidFill>
              </a:rPr>
              <a:t>humidity</a:t>
            </a:r>
          </a:p>
        </p:txBody>
      </p:sp>
      <p:pic>
        <p:nvPicPr>
          <p:cNvPr id="31" name="Picture 30" descr="icons8-Plus-1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869" y="3368932"/>
            <a:ext cx="1219200" cy="1219200"/>
          </a:xfrm>
          <a:prstGeom prst="rect">
            <a:avLst/>
          </a:prstGeom>
        </p:spPr>
      </p:pic>
      <p:pic>
        <p:nvPicPr>
          <p:cNvPr id="32" name="Picture 31" descr="icons8-Minus-1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600" y="6551977"/>
            <a:ext cx="1219200" cy="1219200"/>
          </a:xfrm>
          <a:prstGeom prst="rect">
            <a:avLst/>
          </a:prstGeom>
        </p:spPr>
      </p:pic>
      <p:pic>
        <p:nvPicPr>
          <p:cNvPr id="38" name="Picture 37" descr="nx_butt_awa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391" y="8455865"/>
            <a:ext cx="2152847" cy="118077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4908002" y="8646315"/>
            <a:ext cx="1928977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0" dirty="0" smtClean="0">
                <a:solidFill>
                  <a:srgbClr val="74598F">
                    <a:alpha val="65000"/>
                  </a:srgbClr>
                </a:solidFill>
              </a:rPr>
              <a:t>AWAY</a:t>
            </a:r>
            <a:endParaRPr lang="en-US" sz="5500" dirty="0">
              <a:solidFill>
                <a:srgbClr val="74598F">
                  <a:alpha val="65000"/>
                </a:srgbClr>
              </a:solidFill>
            </a:endParaRPr>
          </a:p>
        </p:txBody>
      </p:sp>
      <p:pic>
        <p:nvPicPr>
          <p:cNvPr id="30" name="Picture 29" descr="icons8-Schedule-1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00" y="572400"/>
            <a:ext cx="1219200" cy="12192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762848" y="8067772"/>
            <a:ext cx="6318054" cy="11768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i="1" dirty="0" smtClean="0">
                <a:solidFill>
                  <a:srgbClr val="FF6600"/>
                </a:solidFill>
              </a:rPr>
              <a:t>System OFF</a:t>
            </a:r>
            <a:endParaRPr lang="en-US" sz="16000" i="1" dirty="0">
              <a:solidFill>
                <a:srgbClr val="FF6600"/>
              </a:solidFill>
            </a:endParaRPr>
          </a:p>
        </p:txBody>
      </p:sp>
      <p:pic>
        <p:nvPicPr>
          <p:cNvPr id="43" name="Picture 42" descr="red-led-off-m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769" y="1328419"/>
            <a:ext cx="1270116" cy="1269650"/>
          </a:xfrm>
          <a:prstGeom prst="rect">
            <a:avLst/>
          </a:prstGeom>
        </p:spPr>
      </p:pic>
      <p:pic>
        <p:nvPicPr>
          <p:cNvPr id="44" name="Picture 43" descr="icons8-Toggle Off-12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00" y="572400"/>
            <a:ext cx="1300480" cy="13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1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-websites-to-download-free-subtle-textures-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6" y="-126960"/>
            <a:ext cx="17606990" cy="11791871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54023" y="269803"/>
            <a:ext cx="16829044" cy="9522371"/>
          </a:xfrm>
          <a:prstGeom prst="snip2DiagRect">
            <a:avLst>
              <a:gd name="adj1" fmla="val 0"/>
              <a:gd name="adj2" fmla="val 4559"/>
            </a:avLst>
          </a:pr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solidFill>
              <a:srgbClr val="7860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73" tIns="228586" rIns="457173" bIns="228586" rtlCol="0" anchor="ctr"/>
          <a:lstStyle/>
          <a:p>
            <a:pPr algn="ctr"/>
            <a:endParaRPr lang="en-US" sz="1200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658332" y="4591175"/>
            <a:ext cx="2361232" cy="769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000" dirty="0">
                <a:solidFill>
                  <a:srgbClr val="FFFFFF"/>
                </a:solidFill>
              </a:rPr>
              <a:t>Set to</a:t>
            </a:r>
            <a:endParaRPr lang="en-US" sz="8000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557238" y="2539303"/>
            <a:ext cx="6351" cy="6459345"/>
          </a:xfrm>
          <a:prstGeom prst="line">
            <a:avLst/>
          </a:prstGeom>
          <a:ln>
            <a:solidFill>
              <a:srgbClr val="7860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62845" y="6460995"/>
            <a:ext cx="6619707" cy="10"/>
          </a:xfrm>
          <a:prstGeom prst="line">
            <a:avLst/>
          </a:prstGeom>
          <a:ln>
            <a:solidFill>
              <a:srgbClr val="7860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8966" y="7059977"/>
            <a:ext cx="6014447" cy="22853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STATUS</a:t>
            </a:r>
            <a:endParaRPr lang="en-US" sz="160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79828" y="2830888"/>
            <a:ext cx="4513669" cy="415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7000" dirty="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922351" y="6737056"/>
            <a:ext cx="133602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55</a:t>
            </a:r>
            <a:endParaRPr lang="en-US" sz="120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808" y="4729464"/>
            <a:ext cx="1740865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55</a:t>
            </a:r>
            <a:endParaRPr lang="en-US" sz="120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9813" y="3658190"/>
            <a:ext cx="1740865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12</a:t>
            </a:r>
            <a:endParaRPr lang="en-US" sz="12000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127862" y="5224623"/>
            <a:ext cx="133602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22</a:t>
            </a:r>
            <a:endParaRPr lang="en-US" sz="12000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779391" y="8455865"/>
            <a:ext cx="2152847" cy="1412488"/>
            <a:chOff x="14779391" y="8455865"/>
            <a:chExt cx="2152847" cy="1412488"/>
          </a:xfrm>
        </p:grpSpPr>
        <p:pic>
          <p:nvPicPr>
            <p:cNvPr id="10" name="Picture 9" descr="nx_butt_awa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9391" y="8455865"/>
              <a:ext cx="2152847" cy="1180775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4908002" y="8646315"/>
              <a:ext cx="1928977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500" dirty="0" smtClean="0">
                  <a:solidFill>
                    <a:srgbClr val="74598F">
                      <a:alpha val="65000"/>
                    </a:srgbClr>
                  </a:solidFill>
                </a:rPr>
                <a:t>AUTO</a:t>
              </a:r>
              <a:endParaRPr lang="en-US" sz="5500" dirty="0">
                <a:solidFill>
                  <a:srgbClr val="74598F">
                    <a:alpha val="65000"/>
                  </a:srgbClr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5299" y="6222163"/>
            <a:ext cx="6668112" cy="84615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457173" tIns="228586" rIns="457173" bIns="228586" rtlCol="0">
            <a:spAutoFit/>
          </a:bodyPr>
          <a:lstStyle/>
          <a:p>
            <a:r>
              <a:rPr lang="en-US" sz="2500" dirty="0"/>
              <a:t>Crop status message below in PS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8000" y="458961"/>
            <a:ext cx="8271979" cy="1230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Central Heating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307747" y="2539298"/>
            <a:ext cx="6790763" cy="13605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8000" dirty="0" smtClean="0">
                <a:solidFill>
                  <a:srgbClr val="FFFFFF"/>
                </a:solidFill>
              </a:rPr>
              <a:t>INDOOR</a:t>
            </a:r>
            <a:endParaRPr lang="en-US" sz="12000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961752" y="3766040"/>
            <a:ext cx="1279001" cy="13444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8000" baseline="30000" dirty="0" err="1" smtClean="0">
                <a:solidFill>
                  <a:srgbClr val="FFFFFF"/>
                </a:solidFill>
              </a:rPr>
              <a:t>o</a:t>
            </a:r>
            <a:r>
              <a:rPr lang="en-US" sz="8000" dirty="0" err="1" smtClean="0">
                <a:solidFill>
                  <a:srgbClr val="FFFFFF"/>
                </a:solidFill>
              </a:rPr>
              <a:t>F</a:t>
            </a:r>
            <a:endParaRPr lang="en-US" sz="12000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09583" y="8630486"/>
            <a:ext cx="2097582" cy="7363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Set away: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8966" y="2537301"/>
            <a:ext cx="6014447" cy="10188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OUTDOOR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52800" y="3660931"/>
            <a:ext cx="1268716" cy="1018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baseline="30000" dirty="0" err="1" smtClean="0">
                <a:solidFill>
                  <a:srgbClr val="FFFFFF"/>
                </a:solidFill>
              </a:rPr>
              <a:t>o</a:t>
            </a:r>
            <a:r>
              <a:rPr lang="en-US" sz="6000" dirty="0" err="1" smtClean="0">
                <a:solidFill>
                  <a:srgbClr val="FFFFFF"/>
                </a:solidFill>
              </a:rPr>
              <a:t>F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52359" y="4965303"/>
            <a:ext cx="4033324" cy="1018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% </a:t>
            </a:r>
            <a:r>
              <a:rPr lang="en-US" sz="6000" dirty="0">
                <a:solidFill>
                  <a:srgbClr val="FFFFFF"/>
                </a:solidFill>
              </a:rPr>
              <a:t>humidity</a:t>
            </a:r>
          </a:p>
        </p:txBody>
      </p:sp>
      <p:pic>
        <p:nvPicPr>
          <p:cNvPr id="46" name="Picture 45" descr="icons8-Plus-1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269" y="3394332"/>
            <a:ext cx="1219200" cy="1219200"/>
          </a:xfrm>
          <a:prstGeom prst="rect">
            <a:avLst/>
          </a:prstGeom>
        </p:spPr>
      </p:pic>
      <p:pic>
        <p:nvPicPr>
          <p:cNvPr id="47" name="Picture 46" descr="icons8-Minus-1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000" y="6577377"/>
            <a:ext cx="1219200" cy="121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1020" y="10096760"/>
            <a:ext cx="6374862" cy="123107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457173" tIns="228586" rIns="457173" bIns="228586" rtlCol="0">
            <a:spAutoFit/>
          </a:bodyPr>
          <a:lstStyle/>
          <a:p>
            <a:pPr algn="ctr"/>
            <a:r>
              <a:rPr lang="en-US" sz="2500" dirty="0" smtClean="0"/>
              <a:t>ALTERNATE</a:t>
            </a:r>
          </a:p>
          <a:p>
            <a:pPr algn="ctr"/>
            <a:r>
              <a:rPr lang="en-US" sz="2500" dirty="0" smtClean="0"/>
              <a:t>LED on, </a:t>
            </a:r>
            <a:r>
              <a:rPr lang="en-US" sz="2500" dirty="0" smtClean="0"/>
              <a:t>buttons, and degF</a:t>
            </a:r>
            <a:endParaRPr lang="en-US" sz="2500" dirty="0"/>
          </a:p>
        </p:txBody>
      </p:sp>
      <p:pic>
        <p:nvPicPr>
          <p:cNvPr id="49" name="Picture 48" descr="red-led-on-m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000" y="1328419"/>
            <a:ext cx="1270116" cy="1269650"/>
          </a:xfrm>
          <a:prstGeom prst="rect">
            <a:avLst/>
          </a:prstGeom>
        </p:spPr>
      </p:pic>
      <p:pic>
        <p:nvPicPr>
          <p:cNvPr id="51" name="Picture 50" descr="icons8-Toggle On-12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00" y="571500"/>
            <a:ext cx="1300480" cy="1300480"/>
          </a:xfrm>
          <a:prstGeom prst="rect">
            <a:avLst/>
          </a:prstGeom>
        </p:spPr>
      </p:pic>
      <p:pic>
        <p:nvPicPr>
          <p:cNvPr id="52" name="Picture 51" descr="icons8-Schedule-12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00" y="597800"/>
            <a:ext cx="1219200" cy="12192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2278553" y="8456400"/>
            <a:ext cx="2152847" cy="1412488"/>
            <a:chOff x="14779391" y="8455865"/>
            <a:chExt cx="2152847" cy="1412488"/>
          </a:xfrm>
        </p:grpSpPr>
        <p:pic>
          <p:nvPicPr>
            <p:cNvPr id="35" name="Picture 34" descr="nx_butt_awa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9391" y="8455865"/>
              <a:ext cx="2152847" cy="118077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4908002" y="8646315"/>
              <a:ext cx="1928977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500" dirty="0" smtClean="0">
                  <a:solidFill>
                    <a:srgbClr val="74598F">
                      <a:alpha val="65000"/>
                    </a:srgbClr>
                  </a:solidFill>
                </a:rPr>
                <a:t>+Hour</a:t>
              </a:r>
              <a:endParaRPr lang="en-US" sz="5500" dirty="0">
                <a:solidFill>
                  <a:srgbClr val="74598F">
                    <a:alpha val="65000"/>
                  </a:srgbClr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189206" y="8456400"/>
            <a:ext cx="2152847" cy="1412488"/>
            <a:chOff x="14779391" y="8455865"/>
            <a:chExt cx="2152847" cy="1412488"/>
          </a:xfrm>
        </p:grpSpPr>
        <p:pic>
          <p:nvPicPr>
            <p:cNvPr id="50" name="Picture 49" descr="nx_butt_awa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9391" y="8455865"/>
              <a:ext cx="2152847" cy="1180775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14908002" y="8646315"/>
              <a:ext cx="1928977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500" dirty="0" smtClean="0">
                  <a:solidFill>
                    <a:srgbClr val="74598F">
                      <a:alpha val="65000"/>
                    </a:srgbClr>
                  </a:solidFill>
                </a:rPr>
                <a:t>+Day</a:t>
              </a:r>
              <a:endParaRPr lang="en-US" sz="5500" dirty="0">
                <a:solidFill>
                  <a:srgbClr val="74598F">
                    <a:alpha val="65000"/>
                  </a:srgbClr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9510843" y="6972560"/>
            <a:ext cx="4195163" cy="12387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% </a:t>
            </a:r>
            <a:r>
              <a:rPr lang="en-US" sz="6000" dirty="0">
                <a:solidFill>
                  <a:srgbClr val="FFFFFF"/>
                </a:solidFill>
              </a:rPr>
              <a:t>humidity</a:t>
            </a:r>
            <a:endParaRPr lang="en-US" sz="12000" dirty="0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62847" y="8067772"/>
            <a:ext cx="6014447" cy="11768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i="1" dirty="0" smtClean="0">
                <a:solidFill>
                  <a:srgbClr val="FFFFFF"/>
                </a:solidFill>
              </a:rPr>
              <a:t>Following schedule</a:t>
            </a:r>
            <a:endParaRPr lang="en-US" sz="16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0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-websites-to-download-free-subtle-textures-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6" y="-126960"/>
            <a:ext cx="17606990" cy="11791871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54023" y="269803"/>
            <a:ext cx="16829044" cy="9522371"/>
          </a:xfrm>
          <a:prstGeom prst="snip2DiagRect">
            <a:avLst>
              <a:gd name="adj1" fmla="val 0"/>
              <a:gd name="adj2" fmla="val 4559"/>
            </a:avLst>
          </a:pr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solidFill>
              <a:srgbClr val="7860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73" tIns="228586" rIns="457173" bIns="228586" rtlCol="0" anchor="ctr"/>
          <a:lstStyle/>
          <a:p>
            <a:pPr algn="ctr"/>
            <a:endParaRPr lang="en-US" sz="1200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658332" y="4591175"/>
            <a:ext cx="2361232" cy="769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000" dirty="0">
                <a:solidFill>
                  <a:srgbClr val="FFFFFF"/>
                </a:solidFill>
              </a:rPr>
              <a:t>Set to</a:t>
            </a:r>
            <a:endParaRPr lang="en-US" sz="8000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557238" y="2539303"/>
            <a:ext cx="6351" cy="6459345"/>
          </a:xfrm>
          <a:prstGeom prst="line">
            <a:avLst/>
          </a:prstGeom>
          <a:ln>
            <a:solidFill>
              <a:srgbClr val="7860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307747" y="2539298"/>
            <a:ext cx="6790763" cy="64593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INDOOR</a:t>
            </a:r>
          </a:p>
          <a:p>
            <a:r>
              <a:rPr lang="en-US" sz="8000" baseline="30000" dirty="0">
                <a:solidFill>
                  <a:srgbClr val="FFFFFF"/>
                </a:solidFill>
              </a:rPr>
              <a:t>								o</a:t>
            </a:r>
            <a:r>
              <a:rPr lang="en-US" sz="8000" dirty="0">
                <a:solidFill>
                  <a:srgbClr val="FFFFFF"/>
                </a:solidFill>
              </a:rPr>
              <a:t>C</a:t>
            </a:r>
          </a:p>
          <a:p>
            <a:endParaRPr lang="en-US" sz="8000" dirty="0">
              <a:solidFill>
                <a:srgbClr val="FFFFFF"/>
              </a:solidFill>
            </a:endParaRPr>
          </a:p>
          <a:p>
            <a:endParaRPr lang="en-US" sz="6000" dirty="0">
              <a:solidFill>
                <a:srgbClr val="FFFFFF"/>
              </a:solidFill>
            </a:endParaRPr>
          </a:p>
          <a:p>
            <a:r>
              <a:rPr lang="en-US" sz="6000" dirty="0">
                <a:solidFill>
                  <a:srgbClr val="FFFFFF"/>
                </a:solidFill>
              </a:rPr>
              <a:t>      % humidity</a:t>
            </a:r>
            <a:endParaRPr lang="en-US" sz="120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8966" y="2537301"/>
            <a:ext cx="6014447" cy="3882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OUTDOOR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6000" dirty="0">
                <a:solidFill>
                  <a:srgbClr val="FFFFFF"/>
                </a:solidFill>
              </a:rPr>
              <a:t>        </a:t>
            </a:r>
            <a:r>
              <a:rPr lang="en-US" sz="6000" baseline="30000" dirty="0">
                <a:solidFill>
                  <a:srgbClr val="FFFFFF"/>
                </a:solidFill>
              </a:rPr>
              <a:t>o</a:t>
            </a:r>
            <a:r>
              <a:rPr lang="en-US" sz="6000" dirty="0">
                <a:solidFill>
                  <a:srgbClr val="FFFFFF"/>
                </a:solidFill>
              </a:rPr>
              <a:t>C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6000" dirty="0">
                <a:solidFill>
                  <a:srgbClr val="FFFFFF"/>
                </a:solidFill>
              </a:rPr>
              <a:t>        % humidity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62845" y="6460995"/>
            <a:ext cx="6619707" cy="10"/>
          </a:xfrm>
          <a:prstGeom prst="line">
            <a:avLst/>
          </a:prstGeom>
          <a:ln>
            <a:solidFill>
              <a:srgbClr val="7860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8966" y="7059977"/>
            <a:ext cx="6014447" cy="22853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STATUS</a:t>
            </a:r>
            <a:endParaRPr lang="en-US" sz="160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53159" y="1531018"/>
            <a:ext cx="2186591" cy="769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5000" dirty="0">
                <a:solidFill>
                  <a:srgbClr val="FFFFFF"/>
                </a:solidFill>
              </a:rPr>
              <a:t>OFF</a:t>
            </a: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79828" y="2830888"/>
            <a:ext cx="4513669" cy="415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7000" dirty="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922351" y="6864056"/>
            <a:ext cx="133602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55</a:t>
            </a:r>
            <a:endParaRPr lang="en-US" sz="12000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845" y="8067772"/>
            <a:ext cx="6365684" cy="11768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i="1" dirty="0" smtClean="0">
                <a:solidFill>
                  <a:srgbClr val="FFFFFF"/>
                </a:solidFill>
              </a:rPr>
              <a:t>Override</a:t>
            </a:r>
            <a:endParaRPr lang="en-US" sz="16000" i="1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808" y="4729464"/>
            <a:ext cx="1740865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55</a:t>
            </a:r>
            <a:endParaRPr lang="en-US" sz="120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9813" y="3658190"/>
            <a:ext cx="1740865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12</a:t>
            </a:r>
            <a:endParaRPr lang="en-US" sz="12000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127862" y="5224623"/>
            <a:ext cx="133602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22</a:t>
            </a:r>
            <a:endParaRPr lang="en-US" sz="12000" dirty="0">
              <a:solidFill>
                <a:srgbClr val="FFFFFF"/>
              </a:solidFill>
            </a:endParaRPr>
          </a:p>
        </p:txBody>
      </p:sp>
      <p:pic>
        <p:nvPicPr>
          <p:cNvPr id="34" name="Picture 33" descr="red-led-off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769" y="1328419"/>
            <a:ext cx="1270116" cy="126965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5299" y="6222163"/>
            <a:ext cx="6668112" cy="84615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457173" tIns="228586" rIns="457173" bIns="228586" rtlCol="0">
            <a:spAutoFit/>
          </a:bodyPr>
          <a:lstStyle/>
          <a:p>
            <a:r>
              <a:rPr lang="en-US" sz="2500" dirty="0"/>
              <a:t>Crop status message below in PS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48000" y="458961"/>
            <a:ext cx="8271979" cy="1230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Central Heating</a:t>
            </a:r>
          </a:p>
        </p:txBody>
      </p:sp>
      <p:pic>
        <p:nvPicPr>
          <p:cNvPr id="40" name="Picture 39" descr="icons8-Plus-1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869" y="3368932"/>
            <a:ext cx="1219200" cy="1219200"/>
          </a:xfrm>
          <a:prstGeom prst="rect">
            <a:avLst/>
          </a:prstGeom>
        </p:spPr>
      </p:pic>
      <p:pic>
        <p:nvPicPr>
          <p:cNvPr id="41" name="Picture 40" descr="icons8-Minus-1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600" y="6475777"/>
            <a:ext cx="1219200" cy="1219200"/>
          </a:xfrm>
          <a:prstGeom prst="rect">
            <a:avLst/>
          </a:prstGeom>
        </p:spPr>
      </p:pic>
      <p:pic>
        <p:nvPicPr>
          <p:cNvPr id="46" name="Picture 45" descr="nx_butt_awa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391" y="8455865"/>
            <a:ext cx="2152847" cy="1180775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4908002" y="8646315"/>
            <a:ext cx="1928977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0" dirty="0" smtClean="0">
                <a:solidFill>
                  <a:srgbClr val="74598F">
                    <a:alpha val="65000"/>
                  </a:srgbClr>
                </a:solidFill>
              </a:rPr>
              <a:t>AUTO</a:t>
            </a:r>
            <a:endParaRPr lang="en-US" sz="5500" dirty="0">
              <a:solidFill>
                <a:srgbClr val="74598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1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-websites-to-download-free-subtle-textures-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6" y="-126960"/>
            <a:ext cx="17606990" cy="11791871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54023" y="269803"/>
            <a:ext cx="16829044" cy="9522371"/>
          </a:xfrm>
          <a:prstGeom prst="snip2DiagRect">
            <a:avLst>
              <a:gd name="adj1" fmla="val 0"/>
              <a:gd name="adj2" fmla="val 4559"/>
            </a:avLst>
          </a:pr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solidFill>
              <a:srgbClr val="7860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73" tIns="228586" rIns="457173" bIns="228586" rtlCol="0" anchor="ctr"/>
          <a:lstStyle/>
          <a:p>
            <a:pPr algn="ctr"/>
            <a:endParaRPr lang="en-US" sz="1200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658332" y="4591175"/>
            <a:ext cx="2361232" cy="769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000" dirty="0">
                <a:solidFill>
                  <a:srgbClr val="FFFFFF"/>
                </a:solidFill>
              </a:rPr>
              <a:t>Set to</a:t>
            </a:r>
            <a:endParaRPr lang="en-US" sz="8000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557238" y="2539303"/>
            <a:ext cx="6351" cy="6459345"/>
          </a:xfrm>
          <a:prstGeom prst="line">
            <a:avLst/>
          </a:prstGeom>
          <a:ln>
            <a:solidFill>
              <a:srgbClr val="7860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307747" y="2539298"/>
            <a:ext cx="6790763" cy="64593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INDOOR</a:t>
            </a:r>
          </a:p>
          <a:p>
            <a:r>
              <a:rPr lang="en-US" sz="8000" baseline="30000" dirty="0">
                <a:solidFill>
                  <a:srgbClr val="FFFFFF"/>
                </a:solidFill>
              </a:rPr>
              <a:t>								o</a:t>
            </a:r>
            <a:r>
              <a:rPr lang="en-US" sz="8000" dirty="0">
                <a:solidFill>
                  <a:srgbClr val="FFFFFF"/>
                </a:solidFill>
              </a:rPr>
              <a:t>C</a:t>
            </a:r>
          </a:p>
          <a:p>
            <a:endParaRPr lang="en-US" sz="8000" dirty="0">
              <a:solidFill>
                <a:srgbClr val="FFFFFF"/>
              </a:solidFill>
            </a:endParaRPr>
          </a:p>
          <a:p>
            <a:endParaRPr lang="en-US" sz="6000" dirty="0">
              <a:solidFill>
                <a:srgbClr val="FFFFFF"/>
              </a:solidFill>
            </a:endParaRPr>
          </a:p>
          <a:p>
            <a:r>
              <a:rPr lang="en-US" sz="6000" dirty="0">
                <a:solidFill>
                  <a:srgbClr val="FFFFFF"/>
                </a:solidFill>
              </a:rPr>
              <a:t>      % humidity</a:t>
            </a:r>
            <a:endParaRPr lang="en-US" sz="120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8966" y="2537301"/>
            <a:ext cx="6014447" cy="3882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OUTDOOR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6000" dirty="0">
                <a:solidFill>
                  <a:srgbClr val="FFFFFF"/>
                </a:solidFill>
              </a:rPr>
              <a:t>        </a:t>
            </a:r>
            <a:r>
              <a:rPr lang="en-US" sz="6000" baseline="30000" dirty="0">
                <a:solidFill>
                  <a:srgbClr val="FFFFFF"/>
                </a:solidFill>
              </a:rPr>
              <a:t>o</a:t>
            </a:r>
            <a:r>
              <a:rPr lang="en-US" sz="6000" dirty="0">
                <a:solidFill>
                  <a:srgbClr val="FFFFFF"/>
                </a:solidFill>
              </a:rPr>
              <a:t>C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6000" dirty="0">
                <a:solidFill>
                  <a:srgbClr val="FFFFFF"/>
                </a:solidFill>
              </a:rPr>
              <a:t>        % humidity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62845" y="6460995"/>
            <a:ext cx="6619707" cy="10"/>
          </a:xfrm>
          <a:prstGeom prst="line">
            <a:avLst/>
          </a:prstGeom>
          <a:ln>
            <a:solidFill>
              <a:srgbClr val="7860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8966" y="7059977"/>
            <a:ext cx="6014447" cy="22853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STATUS</a:t>
            </a:r>
            <a:endParaRPr lang="en-US" sz="160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53159" y="1531018"/>
            <a:ext cx="2186591" cy="769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5000" dirty="0">
                <a:solidFill>
                  <a:srgbClr val="FFFFFF"/>
                </a:solidFill>
              </a:rPr>
              <a:t>OFF</a:t>
            </a: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79828" y="2830888"/>
            <a:ext cx="4513669" cy="415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7000" dirty="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922351" y="6864056"/>
            <a:ext cx="133602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55</a:t>
            </a:r>
            <a:endParaRPr lang="en-US" sz="12000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847" y="8067772"/>
            <a:ext cx="6014447" cy="11768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000" i="1" dirty="0" smtClean="0">
                <a:solidFill>
                  <a:srgbClr val="FFFFFF"/>
                </a:solidFill>
              </a:rPr>
              <a:t>Away</a:t>
            </a:r>
            <a:endParaRPr lang="en-US" sz="16000" i="1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808" y="4729464"/>
            <a:ext cx="1740865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55</a:t>
            </a:r>
            <a:endParaRPr lang="en-US" sz="120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9813" y="3658190"/>
            <a:ext cx="1740865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12</a:t>
            </a:r>
            <a:endParaRPr lang="en-US" sz="12000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127862" y="5224623"/>
            <a:ext cx="133602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22</a:t>
            </a:r>
            <a:endParaRPr lang="en-US" sz="12000" dirty="0">
              <a:solidFill>
                <a:srgbClr val="FFFFFF"/>
              </a:solidFill>
            </a:endParaRPr>
          </a:p>
        </p:txBody>
      </p:sp>
      <p:pic>
        <p:nvPicPr>
          <p:cNvPr id="34" name="Picture 33" descr="red-led-off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769" y="1328419"/>
            <a:ext cx="1270116" cy="12696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5299" y="6222163"/>
            <a:ext cx="6668112" cy="84615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457173" tIns="228586" rIns="457173" bIns="228586" rtlCol="0">
            <a:spAutoFit/>
          </a:bodyPr>
          <a:lstStyle/>
          <a:p>
            <a:r>
              <a:rPr lang="en-US" sz="2500" dirty="0"/>
              <a:t>Crop status message below in PS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8000" y="458961"/>
            <a:ext cx="8271979" cy="1230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Central Heating</a:t>
            </a:r>
          </a:p>
        </p:txBody>
      </p:sp>
      <p:pic>
        <p:nvPicPr>
          <p:cNvPr id="42" name="Picture 41" descr="icons8-Plus-1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869" y="3368932"/>
            <a:ext cx="1219200" cy="1219200"/>
          </a:xfrm>
          <a:prstGeom prst="rect">
            <a:avLst/>
          </a:prstGeom>
        </p:spPr>
      </p:pic>
      <p:pic>
        <p:nvPicPr>
          <p:cNvPr id="43" name="Picture 42" descr="icons8-Minus-1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600" y="6475777"/>
            <a:ext cx="1219200" cy="1219200"/>
          </a:xfrm>
          <a:prstGeom prst="rect">
            <a:avLst/>
          </a:prstGeom>
        </p:spPr>
      </p:pic>
      <p:pic>
        <p:nvPicPr>
          <p:cNvPr id="36" name="Picture 35" descr="nx_butt_awa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391" y="8455865"/>
            <a:ext cx="2152847" cy="118077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4908002" y="8646315"/>
            <a:ext cx="1928977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0" dirty="0" smtClean="0">
                <a:solidFill>
                  <a:srgbClr val="74598F">
                    <a:alpha val="65000"/>
                  </a:srgbClr>
                </a:solidFill>
              </a:rPr>
              <a:t>AUTO</a:t>
            </a:r>
            <a:endParaRPr lang="en-US" sz="5500" dirty="0">
              <a:solidFill>
                <a:srgbClr val="74598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4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-websites-to-download-free-subtle-textures-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6" y="-126960"/>
            <a:ext cx="17606990" cy="11791871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54023" y="269803"/>
            <a:ext cx="16829044" cy="9522371"/>
          </a:xfrm>
          <a:prstGeom prst="snip2DiagRect">
            <a:avLst>
              <a:gd name="adj1" fmla="val 0"/>
              <a:gd name="adj2" fmla="val 4559"/>
            </a:avLst>
          </a:pr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solidFill>
              <a:srgbClr val="7860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73" tIns="228586" rIns="457173" bIns="228586" rtlCol="0" anchor="ctr"/>
          <a:lstStyle/>
          <a:p>
            <a:pPr algn="ctr"/>
            <a:endParaRPr lang="en-US" sz="1200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000" y="458961"/>
            <a:ext cx="11419351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Central </a:t>
            </a:r>
            <a:r>
              <a:rPr lang="en-US" sz="8000" dirty="0" smtClean="0">
                <a:solidFill>
                  <a:srgbClr val="FFFF00"/>
                </a:solidFill>
              </a:rPr>
              <a:t>Heating : Schedule</a:t>
            </a:r>
            <a:endParaRPr lang="en-US" sz="8000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982" y="3042274"/>
            <a:ext cx="1224000" cy="2795791"/>
            <a:chOff x="896480" y="2345880"/>
            <a:chExt cx="1224000" cy="2795791"/>
          </a:xfrm>
        </p:grpSpPr>
        <p:sp>
          <p:nvSpPr>
            <p:cNvPr id="2" name="Rectangle 1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25207" y="3919633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0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97690" y="3042274"/>
            <a:ext cx="1224000" cy="2825675"/>
            <a:chOff x="896480" y="2345880"/>
            <a:chExt cx="1224000" cy="2825675"/>
          </a:xfrm>
        </p:grpSpPr>
        <p:sp>
          <p:nvSpPr>
            <p:cNvPr id="40" name="Rectangle 39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25207" y="3949517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72398" y="3042274"/>
            <a:ext cx="1224000" cy="2795791"/>
            <a:chOff x="896480" y="2345880"/>
            <a:chExt cx="1224000" cy="2795791"/>
          </a:xfrm>
        </p:grpSpPr>
        <p:sp>
          <p:nvSpPr>
            <p:cNvPr id="45" name="Rectangle 44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25207" y="3919633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2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47106" y="3042274"/>
            <a:ext cx="1224000" cy="2810733"/>
            <a:chOff x="896480" y="2345880"/>
            <a:chExt cx="1224000" cy="2810733"/>
          </a:xfrm>
        </p:grpSpPr>
        <p:sp>
          <p:nvSpPr>
            <p:cNvPr id="50" name="Rectangle 49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3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021814" y="3042274"/>
            <a:ext cx="1224000" cy="2810733"/>
            <a:chOff x="896480" y="2345880"/>
            <a:chExt cx="1224000" cy="2810733"/>
          </a:xfrm>
        </p:grpSpPr>
        <p:sp>
          <p:nvSpPr>
            <p:cNvPr id="55" name="Rectangle 54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4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396522" y="3042274"/>
            <a:ext cx="1224000" cy="2825675"/>
            <a:chOff x="896480" y="2345880"/>
            <a:chExt cx="1224000" cy="2825675"/>
          </a:xfrm>
        </p:grpSpPr>
        <p:sp>
          <p:nvSpPr>
            <p:cNvPr id="68" name="Rectangle 6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25207" y="3949517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5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771230" y="3042274"/>
            <a:ext cx="1224000" cy="2810733"/>
            <a:chOff x="896480" y="2345880"/>
            <a:chExt cx="1224000" cy="2810733"/>
          </a:xfrm>
        </p:grpSpPr>
        <p:sp>
          <p:nvSpPr>
            <p:cNvPr id="73" name="Rectangle 7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6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145938" y="3042274"/>
            <a:ext cx="1224000" cy="2810733"/>
            <a:chOff x="896480" y="2345880"/>
            <a:chExt cx="1224000" cy="2810733"/>
          </a:xfrm>
        </p:grpSpPr>
        <p:sp>
          <p:nvSpPr>
            <p:cNvPr id="78" name="Rectangle 7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7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1520646" y="3042274"/>
            <a:ext cx="1224000" cy="2810733"/>
            <a:chOff x="896480" y="2345880"/>
            <a:chExt cx="1224000" cy="2810733"/>
          </a:xfrm>
        </p:grpSpPr>
        <p:sp>
          <p:nvSpPr>
            <p:cNvPr id="83" name="Rectangle 8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8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2895354" y="3042274"/>
            <a:ext cx="1224000" cy="2825675"/>
            <a:chOff x="896480" y="2345880"/>
            <a:chExt cx="1224000" cy="2825675"/>
          </a:xfrm>
        </p:grpSpPr>
        <p:sp>
          <p:nvSpPr>
            <p:cNvPr id="88" name="Rectangle 8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25207" y="3949517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9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4270062" y="3042274"/>
            <a:ext cx="1224000" cy="2810733"/>
            <a:chOff x="896480" y="2345880"/>
            <a:chExt cx="1224000" cy="2810733"/>
          </a:xfrm>
        </p:grpSpPr>
        <p:sp>
          <p:nvSpPr>
            <p:cNvPr id="98" name="Rectangle 9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10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5644771" y="3042274"/>
            <a:ext cx="1224000" cy="2810733"/>
            <a:chOff x="896480" y="2345880"/>
            <a:chExt cx="1224000" cy="2810733"/>
          </a:xfrm>
        </p:grpSpPr>
        <p:sp>
          <p:nvSpPr>
            <p:cNvPr id="103" name="Rectangle 10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11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22982" y="5719856"/>
            <a:ext cx="1224000" cy="2795791"/>
            <a:chOff x="896480" y="2345880"/>
            <a:chExt cx="1224000" cy="2795791"/>
          </a:xfrm>
        </p:grpSpPr>
        <p:sp>
          <p:nvSpPr>
            <p:cNvPr id="168" name="Rectangle 16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925207" y="3919633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12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897690" y="5719856"/>
            <a:ext cx="1224000" cy="2825675"/>
            <a:chOff x="896480" y="2345880"/>
            <a:chExt cx="1224000" cy="2825675"/>
          </a:xfrm>
        </p:grpSpPr>
        <p:sp>
          <p:nvSpPr>
            <p:cNvPr id="173" name="Rectangle 17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925207" y="3949517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13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272398" y="5719856"/>
            <a:ext cx="1224000" cy="2795791"/>
            <a:chOff x="896480" y="2345880"/>
            <a:chExt cx="1224000" cy="2795791"/>
          </a:xfrm>
        </p:grpSpPr>
        <p:sp>
          <p:nvSpPr>
            <p:cNvPr id="178" name="Rectangle 17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925207" y="3919633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14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4647106" y="5719856"/>
            <a:ext cx="1224000" cy="2810733"/>
            <a:chOff x="896480" y="2345880"/>
            <a:chExt cx="1224000" cy="2810733"/>
          </a:xfrm>
        </p:grpSpPr>
        <p:sp>
          <p:nvSpPr>
            <p:cNvPr id="183" name="Rectangle 18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15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21814" y="5719856"/>
            <a:ext cx="1224000" cy="2810733"/>
            <a:chOff x="896480" y="2345880"/>
            <a:chExt cx="1224000" cy="2810733"/>
          </a:xfrm>
        </p:grpSpPr>
        <p:sp>
          <p:nvSpPr>
            <p:cNvPr id="188" name="Rectangle 18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16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396522" y="5719856"/>
            <a:ext cx="1224000" cy="2825675"/>
            <a:chOff x="896480" y="2345880"/>
            <a:chExt cx="1224000" cy="2825675"/>
          </a:xfrm>
        </p:grpSpPr>
        <p:sp>
          <p:nvSpPr>
            <p:cNvPr id="193" name="Rectangle 19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925207" y="3949517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17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8771230" y="5719856"/>
            <a:ext cx="1224000" cy="2810733"/>
            <a:chOff x="896480" y="2345880"/>
            <a:chExt cx="1224000" cy="2810733"/>
          </a:xfrm>
        </p:grpSpPr>
        <p:sp>
          <p:nvSpPr>
            <p:cNvPr id="198" name="Rectangle 19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18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10145938" y="5719856"/>
            <a:ext cx="1224000" cy="2810733"/>
            <a:chOff x="896480" y="2345880"/>
            <a:chExt cx="1224000" cy="2810733"/>
          </a:xfrm>
        </p:grpSpPr>
        <p:sp>
          <p:nvSpPr>
            <p:cNvPr id="203" name="Rectangle 20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19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11520646" y="5719856"/>
            <a:ext cx="1224000" cy="2810733"/>
            <a:chOff x="896480" y="2345880"/>
            <a:chExt cx="1224000" cy="2810733"/>
          </a:xfrm>
        </p:grpSpPr>
        <p:sp>
          <p:nvSpPr>
            <p:cNvPr id="208" name="Rectangle 20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20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12895354" y="5719856"/>
            <a:ext cx="1224000" cy="2825675"/>
            <a:chOff x="896480" y="2345880"/>
            <a:chExt cx="1224000" cy="2825675"/>
          </a:xfrm>
        </p:grpSpPr>
        <p:sp>
          <p:nvSpPr>
            <p:cNvPr id="213" name="Rectangle 21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925207" y="3949517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21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14270062" y="5719856"/>
            <a:ext cx="1224000" cy="2810733"/>
            <a:chOff x="896480" y="2345880"/>
            <a:chExt cx="1224000" cy="2810733"/>
          </a:xfrm>
        </p:grpSpPr>
        <p:sp>
          <p:nvSpPr>
            <p:cNvPr id="218" name="Rectangle 21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22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15644771" y="5719856"/>
            <a:ext cx="1224000" cy="2810733"/>
            <a:chOff x="896480" y="2345880"/>
            <a:chExt cx="1224000" cy="2810733"/>
          </a:xfrm>
        </p:grpSpPr>
        <p:sp>
          <p:nvSpPr>
            <p:cNvPr id="223" name="Rectangle 22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23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14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12331700" y="891709"/>
            <a:ext cx="1787654" cy="1800560"/>
            <a:chOff x="896480" y="2943554"/>
            <a:chExt cx="1224000" cy="1800560"/>
          </a:xfrm>
        </p:grpSpPr>
        <p:sp>
          <p:nvSpPr>
            <p:cNvPr id="228" name="Rectangle 22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925207" y="3919633"/>
              <a:ext cx="1195273" cy="824481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000" dirty="0" smtClean="0">
                  <a:solidFill>
                    <a:srgbClr val="FFFF00"/>
                  </a:solidFill>
                </a:rPr>
                <a:t>Day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SUN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14262487" y="891709"/>
            <a:ext cx="1224000" cy="1800560"/>
            <a:chOff x="896480" y="2943554"/>
            <a:chExt cx="1224000" cy="1800560"/>
          </a:xfrm>
        </p:grpSpPr>
        <p:sp>
          <p:nvSpPr>
            <p:cNvPr id="233" name="Rectangle 23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925207" y="3919633"/>
              <a:ext cx="1195273" cy="824481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000" dirty="0" smtClean="0">
                  <a:solidFill>
                    <a:srgbClr val="FFFF00"/>
                  </a:solidFill>
                </a:rPr>
                <a:t>Frost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26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15629620" y="891709"/>
            <a:ext cx="1224000" cy="1800560"/>
            <a:chOff x="896480" y="2943554"/>
            <a:chExt cx="1224000" cy="1800560"/>
          </a:xfrm>
        </p:grpSpPr>
        <p:sp>
          <p:nvSpPr>
            <p:cNvPr id="237" name="Rectangle 236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925207" y="3919633"/>
              <a:ext cx="1195273" cy="824481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000" dirty="0" smtClean="0">
                  <a:solidFill>
                    <a:srgbClr val="FFFF00"/>
                  </a:solidFill>
                </a:rPr>
                <a:t>Away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910266" y="2943554"/>
              <a:ext cx="1195273" cy="82180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FF"/>
                  </a:solidFill>
                </a:rPr>
                <a:t>12</a:t>
              </a:r>
              <a:endParaRPr lang="en-US" sz="7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12663509" y="10157783"/>
            <a:ext cx="4618016" cy="123107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457173" tIns="228586" rIns="457173" bIns="228586" rtlCol="0">
            <a:spAutoFit/>
          </a:bodyPr>
          <a:lstStyle/>
          <a:p>
            <a:pPr algn="ctr"/>
            <a:r>
              <a:rPr lang="en-US" sz="2500" dirty="0" smtClean="0"/>
              <a:t>NOT FOR NEXTION</a:t>
            </a:r>
          </a:p>
          <a:p>
            <a:pPr algn="ctr"/>
            <a:r>
              <a:rPr lang="en-US" sz="2500" dirty="0" smtClean="0"/>
              <a:t>Text positioning</a:t>
            </a:r>
            <a:r>
              <a:rPr lang="en-US" sz="2500" dirty="0"/>
              <a:t> </a:t>
            </a:r>
            <a:r>
              <a:rPr lang="en-US" sz="2500" dirty="0" smtClean="0"/>
              <a:t>only</a:t>
            </a:r>
            <a:endParaRPr lang="en-US" sz="2500" dirty="0"/>
          </a:p>
        </p:txBody>
      </p:sp>
      <p:sp>
        <p:nvSpPr>
          <p:cNvPr id="154" name="Snip Diagonal Corner Rectangle 153"/>
          <p:cNvSpPr/>
          <p:nvPr/>
        </p:nvSpPr>
        <p:spPr>
          <a:xfrm>
            <a:off x="567767" y="8307698"/>
            <a:ext cx="10684433" cy="1344771"/>
          </a:xfrm>
          <a:prstGeom prst="snip2Diag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7096538" y="8587494"/>
            <a:ext cx="3999105" cy="8828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</a:rPr>
              <a:t>SUN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107196" y="8587494"/>
            <a:ext cx="5458703" cy="8828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</a:rPr>
              <a:t>Select an item above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157" name="Snip Diagonal Corner Rectangle 156"/>
          <p:cNvSpPr/>
          <p:nvPr/>
        </p:nvSpPr>
        <p:spPr>
          <a:xfrm>
            <a:off x="11508919" y="8307698"/>
            <a:ext cx="5305332" cy="1344771"/>
          </a:xfrm>
          <a:prstGeom prst="snip2Diag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8" name="Picture 157" descr="icons8-Plus-1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400" y="8388000"/>
            <a:ext cx="1219200" cy="1219200"/>
          </a:xfrm>
          <a:prstGeom prst="rect">
            <a:avLst/>
          </a:prstGeom>
        </p:spPr>
      </p:pic>
      <p:pic>
        <p:nvPicPr>
          <p:cNvPr id="159" name="Picture 158" descr="icons8-Minus-1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00" y="8388000"/>
            <a:ext cx="1219200" cy="1219200"/>
          </a:xfrm>
          <a:prstGeom prst="rect">
            <a:avLst/>
          </a:prstGeom>
        </p:spPr>
      </p:pic>
      <p:pic>
        <p:nvPicPr>
          <p:cNvPr id="160" name="Picture 159" descr="icons8-Copy-1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351" y="8389647"/>
            <a:ext cx="1220400" cy="1220400"/>
          </a:xfrm>
          <a:prstGeom prst="rect">
            <a:avLst/>
          </a:prstGeom>
        </p:spPr>
      </p:pic>
      <p:pic>
        <p:nvPicPr>
          <p:cNvPr id="161" name="Picture 160" descr="icons8-Save-1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351" y="8389647"/>
            <a:ext cx="1219200" cy="1219200"/>
          </a:xfrm>
          <a:prstGeom prst="rect">
            <a:avLst/>
          </a:prstGeom>
        </p:spPr>
      </p:pic>
      <p:pic>
        <p:nvPicPr>
          <p:cNvPr id="162" name="Picture 161" descr="icons8-Cancel-12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351" y="8389647"/>
            <a:ext cx="1219200" cy="1219200"/>
          </a:xfrm>
          <a:prstGeom prst="rect">
            <a:avLst/>
          </a:prstGeom>
        </p:spPr>
      </p:pic>
      <p:pic>
        <p:nvPicPr>
          <p:cNvPr id="148" name="Picture 147" descr="icons8-Heating Automation-6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20" y="10001674"/>
            <a:ext cx="1219312" cy="12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6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-websites-to-download-free-subtle-textures-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6" y="-126960"/>
            <a:ext cx="17606990" cy="11791871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54023" y="269803"/>
            <a:ext cx="16829044" cy="9522371"/>
          </a:xfrm>
          <a:prstGeom prst="snip2DiagRect">
            <a:avLst>
              <a:gd name="adj1" fmla="val 0"/>
              <a:gd name="adj2" fmla="val 4559"/>
            </a:avLst>
          </a:pr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solidFill>
              <a:srgbClr val="7860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73" tIns="228586" rIns="457173" bIns="228586" rtlCol="0" anchor="ctr"/>
          <a:lstStyle/>
          <a:p>
            <a:pPr algn="ctr"/>
            <a:endParaRPr lang="en-US" sz="1200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000" y="458961"/>
            <a:ext cx="16220771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Central </a:t>
            </a:r>
            <a:r>
              <a:rPr lang="en-US" sz="8000" dirty="0" smtClean="0">
                <a:solidFill>
                  <a:srgbClr val="FFFF00"/>
                </a:solidFill>
              </a:rPr>
              <a:t>Heating : Schedule</a:t>
            </a:r>
            <a:endParaRPr lang="en-US" sz="8000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2982" y="3042274"/>
            <a:ext cx="1224000" cy="2795791"/>
            <a:chOff x="896480" y="2345880"/>
            <a:chExt cx="1224000" cy="2795791"/>
          </a:xfrm>
        </p:grpSpPr>
        <p:sp>
          <p:nvSpPr>
            <p:cNvPr id="2" name="Rectangle 1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25207" y="3919633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0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97690" y="3042274"/>
            <a:ext cx="1224000" cy="2825675"/>
            <a:chOff x="896480" y="2345880"/>
            <a:chExt cx="1224000" cy="2825675"/>
          </a:xfrm>
        </p:grpSpPr>
        <p:sp>
          <p:nvSpPr>
            <p:cNvPr id="40" name="Rectangle 39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25207" y="3949517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72398" y="3042274"/>
            <a:ext cx="1224000" cy="2795791"/>
            <a:chOff x="896480" y="2345880"/>
            <a:chExt cx="1224000" cy="2795791"/>
          </a:xfrm>
        </p:grpSpPr>
        <p:sp>
          <p:nvSpPr>
            <p:cNvPr id="45" name="Rectangle 44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25207" y="3919633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2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47106" y="3042274"/>
            <a:ext cx="1224000" cy="2810733"/>
            <a:chOff x="896480" y="2345880"/>
            <a:chExt cx="1224000" cy="2810733"/>
          </a:xfrm>
        </p:grpSpPr>
        <p:sp>
          <p:nvSpPr>
            <p:cNvPr id="50" name="Rectangle 49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3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021814" y="3042274"/>
            <a:ext cx="1224000" cy="2810733"/>
            <a:chOff x="896480" y="2345880"/>
            <a:chExt cx="1224000" cy="2810733"/>
          </a:xfrm>
        </p:grpSpPr>
        <p:sp>
          <p:nvSpPr>
            <p:cNvPr id="55" name="Rectangle 54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4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396522" y="3042274"/>
            <a:ext cx="1224000" cy="2825675"/>
            <a:chOff x="896480" y="2345880"/>
            <a:chExt cx="1224000" cy="2825675"/>
          </a:xfrm>
        </p:grpSpPr>
        <p:sp>
          <p:nvSpPr>
            <p:cNvPr id="68" name="Rectangle 6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25207" y="3949517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5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771230" y="3042274"/>
            <a:ext cx="1224000" cy="2810733"/>
            <a:chOff x="896480" y="2345880"/>
            <a:chExt cx="1224000" cy="2810733"/>
          </a:xfrm>
        </p:grpSpPr>
        <p:sp>
          <p:nvSpPr>
            <p:cNvPr id="73" name="Rectangle 7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6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145938" y="3042274"/>
            <a:ext cx="1224000" cy="2810733"/>
            <a:chOff x="896480" y="2345880"/>
            <a:chExt cx="1224000" cy="2810733"/>
          </a:xfrm>
        </p:grpSpPr>
        <p:sp>
          <p:nvSpPr>
            <p:cNvPr id="78" name="Rectangle 7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7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1520646" y="3042274"/>
            <a:ext cx="1224000" cy="2810733"/>
            <a:chOff x="896480" y="2345880"/>
            <a:chExt cx="1224000" cy="2810733"/>
          </a:xfrm>
        </p:grpSpPr>
        <p:sp>
          <p:nvSpPr>
            <p:cNvPr id="83" name="Rectangle 8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8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2895354" y="3042274"/>
            <a:ext cx="1224000" cy="2825675"/>
            <a:chOff x="896480" y="2345880"/>
            <a:chExt cx="1224000" cy="2825675"/>
          </a:xfrm>
        </p:grpSpPr>
        <p:sp>
          <p:nvSpPr>
            <p:cNvPr id="88" name="Rectangle 8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25207" y="3949517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9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4270062" y="3042274"/>
            <a:ext cx="1224000" cy="2810733"/>
            <a:chOff x="896480" y="2345880"/>
            <a:chExt cx="1224000" cy="2810733"/>
          </a:xfrm>
        </p:grpSpPr>
        <p:sp>
          <p:nvSpPr>
            <p:cNvPr id="98" name="Rectangle 9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10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5644771" y="3042274"/>
            <a:ext cx="1224000" cy="2810733"/>
            <a:chOff x="896480" y="2345880"/>
            <a:chExt cx="1224000" cy="2810733"/>
          </a:xfrm>
        </p:grpSpPr>
        <p:sp>
          <p:nvSpPr>
            <p:cNvPr id="103" name="Rectangle 10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11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22982" y="5719856"/>
            <a:ext cx="1224000" cy="2795791"/>
            <a:chOff x="896480" y="2345880"/>
            <a:chExt cx="1224000" cy="2795791"/>
          </a:xfrm>
        </p:grpSpPr>
        <p:sp>
          <p:nvSpPr>
            <p:cNvPr id="168" name="Rectangle 16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925207" y="3919633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12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897690" y="5719856"/>
            <a:ext cx="1224000" cy="2825675"/>
            <a:chOff x="896480" y="2345880"/>
            <a:chExt cx="1224000" cy="2825675"/>
          </a:xfrm>
        </p:grpSpPr>
        <p:sp>
          <p:nvSpPr>
            <p:cNvPr id="173" name="Rectangle 17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925207" y="3949517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13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272398" y="5719856"/>
            <a:ext cx="1224000" cy="2795791"/>
            <a:chOff x="896480" y="2345880"/>
            <a:chExt cx="1224000" cy="2795791"/>
          </a:xfrm>
        </p:grpSpPr>
        <p:sp>
          <p:nvSpPr>
            <p:cNvPr id="178" name="Rectangle 17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925207" y="3919633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14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4647106" y="5719856"/>
            <a:ext cx="1224000" cy="2810733"/>
            <a:chOff x="896480" y="2345880"/>
            <a:chExt cx="1224000" cy="2810733"/>
          </a:xfrm>
        </p:grpSpPr>
        <p:sp>
          <p:nvSpPr>
            <p:cNvPr id="183" name="Rectangle 18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15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021814" y="5719856"/>
            <a:ext cx="1224000" cy="2810733"/>
            <a:chOff x="896480" y="2345880"/>
            <a:chExt cx="1224000" cy="2810733"/>
          </a:xfrm>
        </p:grpSpPr>
        <p:sp>
          <p:nvSpPr>
            <p:cNvPr id="188" name="Rectangle 18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16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396522" y="5719856"/>
            <a:ext cx="1224000" cy="2825675"/>
            <a:chOff x="896480" y="2345880"/>
            <a:chExt cx="1224000" cy="2825675"/>
          </a:xfrm>
        </p:grpSpPr>
        <p:sp>
          <p:nvSpPr>
            <p:cNvPr id="193" name="Rectangle 19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925207" y="3949517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17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8771230" y="5719856"/>
            <a:ext cx="1224000" cy="2810733"/>
            <a:chOff x="896480" y="2345880"/>
            <a:chExt cx="1224000" cy="2810733"/>
          </a:xfrm>
        </p:grpSpPr>
        <p:sp>
          <p:nvSpPr>
            <p:cNvPr id="198" name="Rectangle 19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18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10145938" y="5719856"/>
            <a:ext cx="1224000" cy="2810733"/>
            <a:chOff x="896480" y="2345880"/>
            <a:chExt cx="1224000" cy="2810733"/>
          </a:xfrm>
        </p:grpSpPr>
        <p:sp>
          <p:nvSpPr>
            <p:cNvPr id="203" name="Rectangle 20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19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11520646" y="5719856"/>
            <a:ext cx="1224000" cy="2810733"/>
            <a:chOff x="896480" y="2345880"/>
            <a:chExt cx="1224000" cy="2810733"/>
          </a:xfrm>
        </p:grpSpPr>
        <p:sp>
          <p:nvSpPr>
            <p:cNvPr id="208" name="Rectangle 20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20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12895354" y="5719856"/>
            <a:ext cx="1224000" cy="2825675"/>
            <a:chOff x="896480" y="2345880"/>
            <a:chExt cx="1224000" cy="2825675"/>
          </a:xfrm>
        </p:grpSpPr>
        <p:sp>
          <p:nvSpPr>
            <p:cNvPr id="213" name="Rectangle 21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925207" y="3949517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21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14270062" y="5719856"/>
            <a:ext cx="1224000" cy="2810733"/>
            <a:chOff x="896480" y="2345880"/>
            <a:chExt cx="1224000" cy="2810733"/>
          </a:xfrm>
        </p:grpSpPr>
        <p:sp>
          <p:nvSpPr>
            <p:cNvPr id="218" name="Rectangle 217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22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15644771" y="5719856"/>
            <a:ext cx="1224000" cy="2810733"/>
            <a:chOff x="896480" y="2345880"/>
            <a:chExt cx="1224000" cy="2810733"/>
          </a:xfrm>
        </p:grpSpPr>
        <p:sp>
          <p:nvSpPr>
            <p:cNvPr id="223" name="Rectangle 22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896480" y="2345880"/>
              <a:ext cx="1224000" cy="141948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925207" y="3934575"/>
              <a:ext cx="1195273" cy="122203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800" dirty="0" smtClean="0">
                  <a:solidFill>
                    <a:srgbClr val="FFFF00"/>
                  </a:solidFill>
                </a:rPr>
                <a:t>23</a:t>
              </a:r>
              <a:endParaRPr lang="en-US" sz="7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14262487" y="1788224"/>
            <a:ext cx="1224000" cy="904045"/>
            <a:chOff x="896480" y="3840069"/>
            <a:chExt cx="1224000" cy="904045"/>
          </a:xfrm>
        </p:grpSpPr>
        <p:sp>
          <p:nvSpPr>
            <p:cNvPr id="233" name="Rectangle 232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925207" y="3919633"/>
              <a:ext cx="1195273" cy="824481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000" dirty="0" smtClean="0">
                  <a:solidFill>
                    <a:srgbClr val="FFFF00"/>
                  </a:solidFill>
                </a:rPr>
                <a:t>Frost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15629620" y="1788224"/>
            <a:ext cx="1224000" cy="904045"/>
            <a:chOff x="896480" y="3840069"/>
            <a:chExt cx="1224000" cy="904045"/>
          </a:xfrm>
        </p:grpSpPr>
        <p:sp>
          <p:nvSpPr>
            <p:cNvPr id="237" name="Rectangle 236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925207" y="3919633"/>
              <a:ext cx="1195273" cy="824481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000" dirty="0" smtClean="0">
                  <a:solidFill>
                    <a:srgbClr val="FFFF00"/>
                  </a:solidFill>
                </a:rPr>
                <a:t>Away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Snip Diagonal Corner Rectangle 11"/>
          <p:cNvSpPr/>
          <p:nvPr/>
        </p:nvSpPr>
        <p:spPr>
          <a:xfrm>
            <a:off x="567767" y="8307698"/>
            <a:ext cx="10684433" cy="1344771"/>
          </a:xfrm>
          <a:prstGeom prst="snip2Diag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Snip Diagonal Corner Rectangle 256"/>
          <p:cNvSpPr/>
          <p:nvPr/>
        </p:nvSpPr>
        <p:spPr>
          <a:xfrm>
            <a:off x="11508919" y="8307698"/>
            <a:ext cx="5305332" cy="1344771"/>
          </a:xfrm>
          <a:prstGeom prst="snip2Diag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5" name="Picture 254" descr="icons8-Plus-1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400" y="8388000"/>
            <a:ext cx="1219200" cy="1219200"/>
          </a:xfrm>
          <a:prstGeom prst="rect">
            <a:avLst/>
          </a:prstGeom>
        </p:spPr>
      </p:pic>
      <p:pic>
        <p:nvPicPr>
          <p:cNvPr id="256" name="Picture 255" descr="icons8-Minus-1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00" y="8388000"/>
            <a:ext cx="1219200" cy="1219200"/>
          </a:xfrm>
          <a:prstGeom prst="rect">
            <a:avLst/>
          </a:prstGeom>
        </p:spPr>
      </p:pic>
      <p:pic>
        <p:nvPicPr>
          <p:cNvPr id="241" name="Picture 240" descr="icons8-Copy-1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351" y="8389647"/>
            <a:ext cx="1220400" cy="1220400"/>
          </a:xfrm>
          <a:prstGeom prst="rect">
            <a:avLst/>
          </a:prstGeom>
        </p:spPr>
      </p:pic>
      <p:pic>
        <p:nvPicPr>
          <p:cNvPr id="242" name="Picture 241" descr="icons8-Save-1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351" y="8389647"/>
            <a:ext cx="1219200" cy="1219200"/>
          </a:xfrm>
          <a:prstGeom prst="rect">
            <a:avLst/>
          </a:prstGeom>
        </p:spPr>
      </p:pic>
      <p:pic>
        <p:nvPicPr>
          <p:cNvPr id="243" name="Picture 242" descr="icons8-Cancel-12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351" y="8389647"/>
            <a:ext cx="1219200" cy="1219200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12331700" y="1788224"/>
            <a:ext cx="1787654" cy="904045"/>
            <a:chOff x="896480" y="3840069"/>
            <a:chExt cx="1224000" cy="904045"/>
          </a:xfrm>
        </p:grpSpPr>
        <p:sp>
          <p:nvSpPr>
            <p:cNvPr id="119" name="Rectangle 118"/>
            <p:cNvSpPr/>
            <p:nvPr/>
          </p:nvSpPr>
          <p:spPr>
            <a:xfrm>
              <a:off x="896480" y="3840069"/>
              <a:ext cx="1224000" cy="164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925207" y="3919633"/>
              <a:ext cx="1195273" cy="824481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000" dirty="0" smtClean="0">
                  <a:solidFill>
                    <a:srgbClr val="FFFF00"/>
                  </a:solidFill>
                </a:rPr>
                <a:t>Day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21" name="Picture 120" descr="icons8-Heating Automation-6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20" y="10001674"/>
            <a:ext cx="1219312" cy="12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5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-websites-to-download-free-subtle-textures-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6" y="-126960"/>
            <a:ext cx="17606990" cy="11791871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54023" y="269803"/>
            <a:ext cx="16829044" cy="9522371"/>
          </a:xfrm>
          <a:prstGeom prst="snip2DiagRect">
            <a:avLst>
              <a:gd name="adj1" fmla="val 0"/>
              <a:gd name="adj2" fmla="val 4559"/>
            </a:avLst>
          </a:pr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solidFill>
              <a:srgbClr val="78609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73" tIns="228586" rIns="457173" bIns="228586" rtlCol="0" anchor="ctr"/>
          <a:lstStyle/>
          <a:p>
            <a:pPr algn="ctr"/>
            <a:endParaRPr lang="en-US" sz="1200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000" y="458961"/>
            <a:ext cx="16220771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Central </a:t>
            </a:r>
            <a:r>
              <a:rPr lang="en-US" sz="8000" dirty="0" smtClean="0">
                <a:solidFill>
                  <a:srgbClr val="FFFF00"/>
                </a:solidFill>
              </a:rPr>
              <a:t>Heating : Schedule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982" y="4536463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51709" y="4616027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0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97690" y="4536463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26417" y="4645911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1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72398" y="4536463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01125" y="4616027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2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47106" y="4536463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675833" y="4630969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3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21814" y="4536463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050541" y="4630969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4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396522" y="4536463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425249" y="4645911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5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771230" y="4536463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799957" y="4630969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6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145938" y="4536463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0174665" y="4630969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7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1520646" y="4536463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1549373" y="4630969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8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2895354" y="4536463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2924081" y="4645911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9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4270062" y="4536463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4298789" y="4630969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10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5644771" y="4536463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5673498" y="4630969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11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22982" y="7214045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551709" y="7293609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12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897690" y="7214045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1926417" y="7323493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13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3272398" y="7214045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3301125" y="7293609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14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4647106" y="7214045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4675833" y="7308551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15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6021814" y="7214045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6050541" y="7308551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16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396522" y="7214045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7425249" y="7323493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17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771230" y="7214045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8799957" y="7308551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18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10145938" y="7214045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10174665" y="7308551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19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11520646" y="7214045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11549373" y="7308551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20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12895354" y="7214045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12924081" y="7323493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21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4270062" y="7214045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4298789" y="7308551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22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15644771" y="7214045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15673498" y="7308551"/>
            <a:ext cx="1195273" cy="122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23</a:t>
            </a:r>
            <a:endParaRPr lang="en-US" sz="7200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31700" y="1788224"/>
            <a:ext cx="1787654" cy="904045"/>
            <a:chOff x="12895354" y="1788224"/>
            <a:chExt cx="1224000" cy="904045"/>
          </a:xfrm>
        </p:grpSpPr>
        <p:sp>
          <p:nvSpPr>
            <p:cNvPr id="228" name="Rectangle 227"/>
            <p:cNvSpPr/>
            <p:nvPr/>
          </p:nvSpPr>
          <p:spPr>
            <a:xfrm>
              <a:off x="12895354" y="1788224"/>
              <a:ext cx="1224000" cy="164361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2924081" y="1867788"/>
              <a:ext cx="1195273" cy="824481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4000" dirty="0" smtClean="0">
                  <a:solidFill>
                    <a:srgbClr val="FFFF00"/>
                  </a:solidFill>
                </a:rPr>
                <a:t>Day</a:t>
              </a:r>
              <a:endParaRPr lang="en-US" sz="6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14262487" y="1788224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14291214" y="1867788"/>
            <a:ext cx="1195273" cy="8244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Frost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15629620" y="1788224"/>
            <a:ext cx="1224000" cy="1643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5658347" y="1867788"/>
            <a:ext cx="1195273" cy="8244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Away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833151" y="40809"/>
            <a:ext cx="7720549" cy="123107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457173" tIns="228586" rIns="457173" bIns="228586" rtlCol="0">
            <a:spAutoFit/>
          </a:bodyPr>
          <a:lstStyle/>
          <a:p>
            <a:pPr algn="ctr"/>
            <a:r>
              <a:rPr lang="en-US" sz="2500" dirty="0" smtClean="0"/>
              <a:t>ALTERNATE</a:t>
            </a:r>
          </a:p>
          <a:p>
            <a:pPr algn="ctr"/>
            <a:r>
              <a:rPr lang="en-US" sz="2500" dirty="0" smtClean="0"/>
              <a:t>Item indicators, </a:t>
            </a:r>
            <a:r>
              <a:rPr lang="en-US" sz="2500" dirty="0" smtClean="0"/>
              <a:t>temperature </a:t>
            </a:r>
            <a:r>
              <a:rPr lang="en-US" sz="2500" dirty="0" smtClean="0"/>
              <a:t>backgrounds, buttons</a:t>
            </a:r>
            <a:endParaRPr lang="en-US" sz="2500" dirty="0"/>
          </a:p>
        </p:txBody>
      </p:sp>
      <p:sp>
        <p:nvSpPr>
          <p:cNvPr id="154" name="Snip Diagonal Corner Rectangle 153"/>
          <p:cNvSpPr/>
          <p:nvPr/>
        </p:nvSpPr>
        <p:spPr>
          <a:xfrm>
            <a:off x="567767" y="8307698"/>
            <a:ext cx="10684433" cy="1344771"/>
          </a:xfrm>
          <a:prstGeom prst="snip2Diag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nip Diagonal Corner Rectangle 154"/>
          <p:cNvSpPr/>
          <p:nvPr/>
        </p:nvSpPr>
        <p:spPr>
          <a:xfrm>
            <a:off x="11508919" y="8307698"/>
            <a:ext cx="5305332" cy="1344771"/>
          </a:xfrm>
          <a:prstGeom prst="snip2Diag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Picture 155" descr="icons8-Plus-1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00" y="8413400"/>
            <a:ext cx="1219200" cy="1219200"/>
          </a:xfrm>
          <a:prstGeom prst="rect">
            <a:avLst/>
          </a:prstGeom>
        </p:spPr>
      </p:pic>
      <p:pic>
        <p:nvPicPr>
          <p:cNvPr id="157" name="Picture 156" descr="icons8-Minus-1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00" y="8413400"/>
            <a:ext cx="1219200" cy="1219200"/>
          </a:xfrm>
          <a:prstGeom prst="rect">
            <a:avLst/>
          </a:prstGeom>
        </p:spPr>
      </p:pic>
      <p:pic>
        <p:nvPicPr>
          <p:cNvPr id="158" name="Picture 157" descr="icons8-Copy-1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751" y="8415047"/>
            <a:ext cx="1220400" cy="1220400"/>
          </a:xfrm>
          <a:prstGeom prst="rect">
            <a:avLst/>
          </a:prstGeom>
        </p:spPr>
      </p:pic>
      <p:pic>
        <p:nvPicPr>
          <p:cNvPr id="159" name="Picture 158" descr="icons8-Save-1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751" y="8415047"/>
            <a:ext cx="1219200" cy="1219200"/>
          </a:xfrm>
          <a:prstGeom prst="rect">
            <a:avLst/>
          </a:prstGeom>
        </p:spPr>
      </p:pic>
      <p:pic>
        <p:nvPicPr>
          <p:cNvPr id="160" name="Picture 159" descr="icons8-Cancel-12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751" y="8415047"/>
            <a:ext cx="1219200" cy="1219200"/>
          </a:xfrm>
          <a:prstGeom prst="rect">
            <a:avLst/>
          </a:prstGeom>
        </p:spPr>
      </p:pic>
      <p:pic>
        <p:nvPicPr>
          <p:cNvPr id="69" name="Picture 68" descr="icons8-Heating Automation-6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20" y="10001674"/>
            <a:ext cx="1219312" cy="12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7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6740</TotalTime>
  <Words>308</Words>
  <Application>Microsoft Macintosh PowerPoint</Application>
  <PresentationFormat>Custom</PresentationFormat>
  <Paragraphs>221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</dc:title>
  <dc:creator>Bob Beveridge</dc:creator>
  <cp:lastModifiedBy>Bob Beveridge</cp:lastModifiedBy>
  <cp:revision>109</cp:revision>
  <dcterms:created xsi:type="dcterms:W3CDTF">2017-06-17T22:21:02Z</dcterms:created>
  <dcterms:modified xsi:type="dcterms:W3CDTF">2019-04-23T19:56:12Z</dcterms:modified>
</cp:coreProperties>
</file>